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7" r:id="rId2"/>
    <p:sldId id="270" r:id="rId3"/>
    <p:sldId id="272" r:id="rId4"/>
    <p:sldId id="324" r:id="rId5"/>
    <p:sldId id="323" r:id="rId6"/>
    <p:sldId id="273" r:id="rId7"/>
    <p:sldId id="274" r:id="rId8"/>
    <p:sldId id="275" r:id="rId9"/>
    <p:sldId id="276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7" r:id="rId19"/>
    <p:sldId id="288" r:id="rId20"/>
    <p:sldId id="289" r:id="rId21"/>
    <p:sldId id="290" r:id="rId22"/>
    <p:sldId id="291" r:id="rId23"/>
    <p:sldId id="293" r:id="rId24"/>
    <p:sldId id="294" r:id="rId25"/>
    <p:sldId id="296" r:id="rId26"/>
    <p:sldId id="297" r:id="rId27"/>
    <p:sldId id="298" r:id="rId28"/>
    <p:sldId id="299" r:id="rId29"/>
    <p:sldId id="300" r:id="rId30"/>
    <p:sldId id="301" r:id="rId31"/>
    <p:sldId id="302" r:id="rId32"/>
    <p:sldId id="304" r:id="rId33"/>
    <p:sldId id="305" r:id="rId34"/>
    <p:sldId id="307" r:id="rId35"/>
    <p:sldId id="309" r:id="rId36"/>
    <p:sldId id="322" r:id="rId37"/>
    <p:sldId id="310" r:id="rId38"/>
    <p:sldId id="311" r:id="rId39"/>
    <p:sldId id="312" r:id="rId40"/>
    <p:sldId id="314" r:id="rId41"/>
    <p:sldId id="315" r:id="rId42"/>
    <p:sldId id="316" r:id="rId43"/>
    <p:sldId id="317" r:id="rId44"/>
    <p:sldId id="318" r:id="rId45"/>
    <p:sldId id="320" r:id="rId46"/>
    <p:sldId id="321" r:id="rId47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CD1F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til Yok, Tablo Kılavuz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Orta Stil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Açık Sti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81579" autoAdjust="0"/>
  </p:normalViewPr>
  <p:slideViewPr>
    <p:cSldViewPr snapToGrid="0">
      <p:cViewPr varScale="1">
        <p:scale>
          <a:sx n="90" d="100"/>
          <a:sy n="90" d="100"/>
        </p:scale>
        <p:origin x="1344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kan ŞİRİN" userId="7f10ce1d6aaf8c5d" providerId="LiveId" clId="{42B1919D-FF3D-47C2-8809-4F3BBD19A4CD}"/>
    <pc:docChg chg="custSel addSld delSld modSld">
      <pc:chgData name="Erkan ŞİRİN" userId="7f10ce1d6aaf8c5d" providerId="LiveId" clId="{42B1919D-FF3D-47C2-8809-4F3BBD19A4CD}" dt="2019-03-21T05:13:15.999" v="67" actId="478"/>
      <pc:docMkLst>
        <pc:docMk/>
      </pc:docMkLst>
      <pc:sldChg chg="delSp modSp">
        <pc:chgData name="Erkan ŞİRİN" userId="7f10ce1d6aaf8c5d" providerId="LiveId" clId="{42B1919D-FF3D-47C2-8809-4F3BBD19A4CD}" dt="2019-03-20T12:10:02.846" v="64" actId="1076"/>
        <pc:sldMkLst>
          <pc:docMk/>
          <pc:sldMk cId="1416118015" sldId="257"/>
        </pc:sldMkLst>
        <pc:spChg chg="mod">
          <ac:chgData name="Erkan ŞİRİN" userId="7f10ce1d6aaf8c5d" providerId="LiveId" clId="{42B1919D-FF3D-47C2-8809-4F3BBD19A4CD}" dt="2019-03-20T12:10:02.846" v="64" actId="1076"/>
          <ac:spMkLst>
            <pc:docMk/>
            <pc:sldMk cId="1416118015" sldId="257"/>
            <ac:spMk id="16" creationId="{00000000-0000-0000-0000-000000000000}"/>
          </ac:spMkLst>
        </pc:spChg>
        <pc:grpChg chg="del">
          <ac:chgData name="Erkan ŞİRİN" userId="7f10ce1d6aaf8c5d" providerId="LiveId" clId="{42B1919D-FF3D-47C2-8809-4F3BBD19A4CD}" dt="2019-03-20T11:55:35.787" v="3" actId="478"/>
          <ac:grpSpMkLst>
            <pc:docMk/>
            <pc:sldMk cId="1416118015" sldId="257"/>
            <ac:grpSpMk id="15" creationId="{00000000-0000-0000-0000-000000000000}"/>
          </ac:grpSpMkLst>
        </pc:grpChg>
        <pc:picChg chg="del">
          <ac:chgData name="Erkan ŞİRİN" userId="7f10ce1d6aaf8c5d" providerId="LiveId" clId="{42B1919D-FF3D-47C2-8809-4F3BBD19A4CD}" dt="2019-03-20T11:55:29.549" v="0" actId="478"/>
          <ac:picMkLst>
            <pc:docMk/>
            <pc:sldMk cId="1416118015" sldId="257"/>
            <ac:picMk id="2" creationId="{00000000-0000-0000-0000-000000000000}"/>
          </ac:picMkLst>
        </pc:picChg>
      </pc:sldChg>
      <pc:sldChg chg="delSp">
        <pc:chgData name="Erkan ŞİRİN" userId="7f10ce1d6aaf8c5d" providerId="LiveId" clId="{42B1919D-FF3D-47C2-8809-4F3BBD19A4CD}" dt="2019-03-20T11:55:42.236" v="5" actId="478"/>
        <pc:sldMkLst>
          <pc:docMk/>
          <pc:sldMk cId="2712616838" sldId="270"/>
        </pc:sldMkLst>
        <pc:grpChg chg="del">
          <ac:chgData name="Erkan ŞİRİN" userId="7f10ce1d6aaf8c5d" providerId="LiveId" clId="{42B1919D-FF3D-47C2-8809-4F3BBD19A4CD}" dt="2019-03-20T11:55:42.236" v="5" actId="478"/>
          <ac:grpSpMkLst>
            <pc:docMk/>
            <pc:sldMk cId="2712616838" sldId="270"/>
            <ac:grpSpMk id="8" creationId="{00000000-0000-0000-0000-000000000000}"/>
          </ac:grpSpMkLst>
        </pc:grpChg>
      </pc:sldChg>
      <pc:sldChg chg="del">
        <pc:chgData name="Erkan ŞİRİN" userId="7f10ce1d6aaf8c5d" providerId="LiveId" clId="{42B1919D-FF3D-47C2-8809-4F3BBD19A4CD}" dt="2019-03-20T11:55:38.544" v="4" actId="2696"/>
        <pc:sldMkLst>
          <pc:docMk/>
          <pc:sldMk cId="3478729586" sldId="271"/>
        </pc:sldMkLst>
      </pc:sldChg>
      <pc:sldChg chg="delSp">
        <pc:chgData name="Erkan ŞİRİN" userId="7f10ce1d6aaf8c5d" providerId="LiveId" clId="{42B1919D-FF3D-47C2-8809-4F3BBD19A4CD}" dt="2019-03-20T11:55:46.623" v="6" actId="478"/>
        <pc:sldMkLst>
          <pc:docMk/>
          <pc:sldMk cId="2037725460" sldId="272"/>
        </pc:sldMkLst>
        <pc:grpChg chg="del">
          <ac:chgData name="Erkan ŞİRİN" userId="7f10ce1d6aaf8c5d" providerId="LiveId" clId="{42B1919D-FF3D-47C2-8809-4F3BBD19A4CD}" dt="2019-03-20T11:55:46.623" v="6" actId="478"/>
          <ac:grpSpMkLst>
            <pc:docMk/>
            <pc:sldMk cId="2037725460" sldId="272"/>
            <ac:grpSpMk id="6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7:28.150" v="8" actId="478"/>
        <pc:sldMkLst>
          <pc:docMk/>
          <pc:sldMk cId="3184506075" sldId="276"/>
        </pc:sldMkLst>
        <pc:grpChg chg="del">
          <ac:chgData name="Erkan ŞİRİN" userId="7f10ce1d6aaf8c5d" providerId="LiveId" clId="{42B1919D-FF3D-47C2-8809-4F3BBD19A4CD}" dt="2019-03-20T11:57:28.150" v="8" actId="478"/>
          <ac:grpSpMkLst>
            <pc:docMk/>
            <pc:sldMk cId="3184506075" sldId="276"/>
            <ac:grpSpMk id="6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7:32.159" v="9" actId="478"/>
        <pc:sldMkLst>
          <pc:docMk/>
          <pc:sldMk cId="4103927594" sldId="278"/>
        </pc:sldMkLst>
        <pc:grpChg chg="del">
          <ac:chgData name="Erkan ŞİRİN" userId="7f10ce1d6aaf8c5d" providerId="LiveId" clId="{42B1919D-FF3D-47C2-8809-4F3BBD19A4CD}" dt="2019-03-20T11:57:32.159" v="9" actId="478"/>
          <ac:grpSpMkLst>
            <pc:docMk/>
            <pc:sldMk cId="4103927594" sldId="278"/>
            <ac:grpSpMk id="8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7:40.178" v="10" actId="478"/>
        <pc:sldMkLst>
          <pc:docMk/>
          <pc:sldMk cId="1358242990" sldId="279"/>
        </pc:sldMkLst>
        <pc:grpChg chg="del">
          <ac:chgData name="Erkan ŞİRİN" userId="7f10ce1d6aaf8c5d" providerId="LiveId" clId="{42B1919D-FF3D-47C2-8809-4F3BBD19A4CD}" dt="2019-03-20T11:57:40.178" v="10" actId="478"/>
          <ac:grpSpMkLst>
            <pc:docMk/>
            <pc:sldMk cId="1358242990" sldId="279"/>
            <ac:grpSpMk id="4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7:46.764" v="11" actId="478"/>
        <pc:sldMkLst>
          <pc:docMk/>
          <pc:sldMk cId="2818273858" sldId="281"/>
        </pc:sldMkLst>
        <pc:grpChg chg="del">
          <ac:chgData name="Erkan ŞİRİN" userId="7f10ce1d6aaf8c5d" providerId="LiveId" clId="{42B1919D-FF3D-47C2-8809-4F3BBD19A4CD}" dt="2019-03-20T11:57:46.764" v="11" actId="478"/>
          <ac:grpSpMkLst>
            <pc:docMk/>
            <pc:sldMk cId="2818273858" sldId="281"/>
            <ac:grpSpMk id="5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7:51.677" v="12" actId="478"/>
        <pc:sldMkLst>
          <pc:docMk/>
          <pc:sldMk cId="3218322303" sldId="282"/>
        </pc:sldMkLst>
        <pc:grpChg chg="del">
          <ac:chgData name="Erkan ŞİRİN" userId="7f10ce1d6aaf8c5d" providerId="LiveId" clId="{42B1919D-FF3D-47C2-8809-4F3BBD19A4CD}" dt="2019-03-20T11:57:51.677" v="12" actId="478"/>
          <ac:grpSpMkLst>
            <pc:docMk/>
            <pc:sldMk cId="3218322303" sldId="282"/>
            <ac:grpSpMk id="11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7:55.597" v="13" actId="478"/>
        <pc:sldMkLst>
          <pc:docMk/>
          <pc:sldMk cId="4240338584" sldId="283"/>
        </pc:sldMkLst>
        <pc:grpChg chg="del">
          <ac:chgData name="Erkan ŞİRİN" userId="7f10ce1d6aaf8c5d" providerId="LiveId" clId="{42B1919D-FF3D-47C2-8809-4F3BBD19A4CD}" dt="2019-03-20T11:57:55.597" v="13" actId="478"/>
          <ac:grpSpMkLst>
            <pc:docMk/>
            <pc:sldMk cId="4240338584" sldId="283"/>
            <ac:grpSpMk id="29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7:59.919" v="14" actId="478"/>
        <pc:sldMkLst>
          <pc:docMk/>
          <pc:sldMk cId="2703926000" sldId="284"/>
        </pc:sldMkLst>
        <pc:grpChg chg="del">
          <ac:chgData name="Erkan ŞİRİN" userId="7f10ce1d6aaf8c5d" providerId="LiveId" clId="{42B1919D-FF3D-47C2-8809-4F3BBD19A4CD}" dt="2019-03-20T11:57:59.919" v="14" actId="478"/>
          <ac:grpSpMkLst>
            <pc:docMk/>
            <pc:sldMk cId="2703926000" sldId="284"/>
            <ac:grpSpMk id="5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8:03.769" v="15" actId="478"/>
        <pc:sldMkLst>
          <pc:docMk/>
          <pc:sldMk cId="2208180407" sldId="285"/>
        </pc:sldMkLst>
        <pc:grpChg chg="del">
          <ac:chgData name="Erkan ŞİRİN" userId="7f10ce1d6aaf8c5d" providerId="LiveId" clId="{42B1919D-FF3D-47C2-8809-4F3BBD19A4CD}" dt="2019-03-20T11:58:03.769" v="15" actId="478"/>
          <ac:grpSpMkLst>
            <pc:docMk/>
            <pc:sldMk cId="2208180407" sldId="285"/>
            <ac:grpSpMk id="6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8:08.252" v="16" actId="478"/>
        <pc:sldMkLst>
          <pc:docMk/>
          <pc:sldMk cId="490914709" sldId="287"/>
        </pc:sldMkLst>
        <pc:grpChg chg="del">
          <ac:chgData name="Erkan ŞİRİN" userId="7f10ce1d6aaf8c5d" providerId="LiveId" clId="{42B1919D-FF3D-47C2-8809-4F3BBD19A4CD}" dt="2019-03-20T11:58:08.252" v="16" actId="478"/>
          <ac:grpSpMkLst>
            <pc:docMk/>
            <pc:sldMk cId="490914709" sldId="287"/>
            <ac:grpSpMk id="5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8:13.899" v="17" actId="478"/>
        <pc:sldMkLst>
          <pc:docMk/>
          <pc:sldMk cId="3497645926" sldId="288"/>
        </pc:sldMkLst>
        <pc:grpChg chg="del">
          <ac:chgData name="Erkan ŞİRİN" userId="7f10ce1d6aaf8c5d" providerId="LiveId" clId="{42B1919D-FF3D-47C2-8809-4F3BBD19A4CD}" dt="2019-03-20T11:58:13.899" v="17" actId="478"/>
          <ac:grpSpMkLst>
            <pc:docMk/>
            <pc:sldMk cId="3497645926" sldId="288"/>
            <ac:grpSpMk id="5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1T05:13:01.633" v="65" actId="478"/>
        <pc:sldMkLst>
          <pc:docMk/>
          <pc:sldMk cId="2886109309" sldId="289"/>
        </pc:sldMkLst>
        <pc:grpChg chg="del">
          <ac:chgData name="Erkan ŞİRİN" userId="7f10ce1d6aaf8c5d" providerId="LiveId" clId="{42B1919D-FF3D-47C2-8809-4F3BBD19A4CD}" dt="2019-03-21T05:13:01.633" v="65" actId="478"/>
          <ac:grpSpMkLst>
            <pc:docMk/>
            <pc:sldMk cId="2886109309" sldId="289"/>
            <ac:grpSpMk id="4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8:20.617" v="18" actId="478"/>
        <pc:sldMkLst>
          <pc:docMk/>
          <pc:sldMk cId="1687211994" sldId="290"/>
        </pc:sldMkLst>
        <pc:grpChg chg="del">
          <ac:chgData name="Erkan ŞİRİN" userId="7f10ce1d6aaf8c5d" providerId="LiveId" clId="{42B1919D-FF3D-47C2-8809-4F3BBD19A4CD}" dt="2019-03-20T11:58:20.617" v="18" actId="478"/>
          <ac:grpSpMkLst>
            <pc:docMk/>
            <pc:sldMk cId="1687211994" sldId="290"/>
            <ac:grpSpMk id="5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8:24.754" v="19" actId="478"/>
        <pc:sldMkLst>
          <pc:docMk/>
          <pc:sldMk cId="2255119094" sldId="291"/>
        </pc:sldMkLst>
        <pc:grpChg chg="del">
          <ac:chgData name="Erkan ŞİRİN" userId="7f10ce1d6aaf8c5d" providerId="LiveId" clId="{42B1919D-FF3D-47C2-8809-4F3BBD19A4CD}" dt="2019-03-20T11:58:24.754" v="19" actId="478"/>
          <ac:grpSpMkLst>
            <pc:docMk/>
            <pc:sldMk cId="2255119094" sldId="291"/>
            <ac:grpSpMk id="13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1T05:13:09.382" v="66" actId="478"/>
        <pc:sldMkLst>
          <pc:docMk/>
          <pc:sldMk cId="1208505116" sldId="293"/>
        </pc:sldMkLst>
        <pc:grpChg chg="del">
          <ac:chgData name="Erkan ŞİRİN" userId="7f10ce1d6aaf8c5d" providerId="LiveId" clId="{42B1919D-FF3D-47C2-8809-4F3BBD19A4CD}" dt="2019-03-21T05:13:09.382" v="66" actId="478"/>
          <ac:grpSpMkLst>
            <pc:docMk/>
            <pc:sldMk cId="1208505116" sldId="293"/>
            <ac:grpSpMk id="5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8:28.007" v="20" actId="478"/>
        <pc:sldMkLst>
          <pc:docMk/>
          <pc:sldMk cId="4176834151" sldId="294"/>
        </pc:sldMkLst>
        <pc:grpChg chg="del">
          <ac:chgData name="Erkan ŞİRİN" userId="7f10ce1d6aaf8c5d" providerId="LiveId" clId="{42B1919D-FF3D-47C2-8809-4F3BBD19A4CD}" dt="2019-03-20T11:58:28.007" v="20" actId="478"/>
          <ac:grpSpMkLst>
            <pc:docMk/>
            <pc:sldMk cId="4176834151" sldId="294"/>
            <ac:grpSpMk id="6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8:33.347" v="21" actId="478"/>
        <pc:sldMkLst>
          <pc:docMk/>
          <pc:sldMk cId="4002484834" sldId="296"/>
        </pc:sldMkLst>
        <pc:grpChg chg="del">
          <ac:chgData name="Erkan ŞİRİN" userId="7f10ce1d6aaf8c5d" providerId="LiveId" clId="{42B1919D-FF3D-47C2-8809-4F3BBD19A4CD}" dt="2019-03-20T11:58:33.347" v="21" actId="478"/>
          <ac:grpSpMkLst>
            <pc:docMk/>
            <pc:sldMk cId="4002484834" sldId="296"/>
            <ac:grpSpMk id="4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8:36.659" v="22" actId="478"/>
        <pc:sldMkLst>
          <pc:docMk/>
          <pc:sldMk cId="637017963" sldId="297"/>
        </pc:sldMkLst>
        <pc:grpChg chg="del">
          <ac:chgData name="Erkan ŞİRİN" userId="7f10ce1d6aaf8c5d" providerId="LiveId" clId="{42B1919D-FF3D-47C2-8809-4F3BBD19A4CD}" dt="2019-03-20T11:58:36.659" v="22" actId="478"/>
          <ac:grpSpMkLst>
            <pc:docMk/>
            <pc:sldMk cId="637017963" sldId="297"/>
            <ac:grpSpMk id="5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1T05:13:15.999" v="67" actId="478"/>
        <pc:sldMkLst>
          <pc:docMk/>
          <pc:sldMk cId="1840434255" sldId="298"/>
        </pc:sldMkLst>
        <pc:grpChg chg="del">
          <ac:chgData name="Erkan ŞİRİN" userId="7f10ce1d6aaf8c5d" providerId="LiveId" clId="{42B1919D-FF3D-47C2-8809-4F3BBD19A4CD}" dt="2019-03-21T05:13:15.999" v="67" actId="478"/>
          <ac:grpSpMkLst>
            <pc:docMk/>
            <pc:sldMk cId="1840434255" sldId="298"/>
            <ac:grpSpMk id="4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8:42.583" v="23" actId="478"/>
        <pc:sldMkLst>
          <pc:docMk/>
          <pc:sldMk cId="867436669" sldId="300"/>
        </pc:sldMkLst>
        <pc:grpChg chg="del">
          <ac:chgData name="Erkan ŞİRİN" userId="7f10ce1d6aaf8c5d" providerId="LiveId" clId="{42B1919D-FF3D-47C2-8809-4F3BBD19A4CD}" dt="2019-03-20T11:58:42.583" v="23" actId="478"/>
          <ac:grpSpMkLst>
            <pc:docMk/>
            <pc:sldMk cId="867436669" sldId="300"/>
            <ac:grpSpMk id="5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8:46.058" v="24" actId="478"/>
        <pc:sldMkLst>
          <pc:docMk/>
          <pc:sldMk cId="4276352102" sldId="301"/>
        </pc:sldMkLst>
        <pc:grpChg chg="del">
          <ac:chgData name="Erkan ŞİRİN" userId="7f10ce1d6aaf8c5d" providerId="LiveId" clId="{42B1919D-FF3D-47C2-8809-4F3BBD19A4CD}" dt="2019-03-20T11:58:46.058" v="24" actId="478"/>
          <ac:grpSpMkLst>
            <pc:docMk/>
            <pc:sldMk cId="4276352102" sldId="301"/>
            <ac:grpSpMk id="5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8:49.815" v="25" actId="478"/>
        <pc:sldMkLst>
          <pc:docMk/>
          <pc:sldMk cId="3747114914" sldId="302"/>
        </pc:sldMkLst>
        <pc:grpChg chg="del">
          <ac:chgData name="Erkan ŞİRİN" userId="7f10ce1d6aaf8c5d" providerId="LiveId" clId="{42B1919D-FF3D-47C2-8809-4F3BBD19A4CD}" dt="2019-03-20T11:58:49.815" v="25" actId="478"/>
          <ac:grpSpMkLst>
            <pc:docMk/>
            <pc:sldMk cId="3747114914" sldId="302"/>
            <ac:grpSpMk id="5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8:52.664" v="26" actId="478"/>
        <pc:sldMkLst>
          <pc:docMk/>
          <pc:sldMk cId="2517613867" sldId="304"/>
        </pc:sldMkLst>
        <pc:grpChg chg="del">
          <ac:chgData name="Erkan ŞİRİN" userId="7f10ce1d6aaf8c5d" providerId="LiveId" clId="{42B1919D-FF3D-47C2-8809-4F3BBD19A4CD}" dt="2019-03-20T11:58:52.664" v="26" actId="478"/>
          <ac:grpSpMkLst>
            <pc:docMk/>
            <pc:sldMk cId="2517613867" sldId="304"/>
            <ac:grpSpMk id="5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8:56.453" v="27" actId="478"/>
        <pc:sldMkLst>
          <pc:docMk/>
          <pc:sldMk cId="1344596628" sldId="305"/>
        </pc:sldMkLst>
        <pc:grpChg chg="del">
          <ac:chgData name="Erkan ŞİRİN" userId="7f10ce1d6aaf8c5d" providerId="LiveId" clId="{42B1919D-FF3D-47C2-8809-4F3BBD19A4CD}" dt="2019-03-20T11:58:56.453" v="27" actId="478"/>
          <ac:grpSpMkLst>
            <pc:docMk/>
            <pc:sldMk cId="1344596628" sldId="305"/>
            <ac:grpSpMk id="5" creationId="{00000000-0000-0000-0000-000000000000}"/>
          </ac:grpSpMkLst>
        </pc:grpChg>
      </pc:sldChg>
      <pc:sldChg chg="del">
        <pc:chgData name="Erkan ŞİRİN" userId="7f10ce1d6aaf8c5d" providerId="LiveId" clId="{42B1919D-FF3D-47C2-8809-4F3BBD19A4CD}" dt="2019-03-20T11:58:58.973" v="28" actId="2696"/>
        <pc:sldMkLst>
          <pc:docMk/>
          <pc:sldMk cId="3413356551" sldId="306"/>
        </pc:sldMkLst>
      </pc:sldChg>
      <pc:sldChg chg="delSp">
        <pc:chgData name="Erkan ŞİRİN" userId="7f10ce1d6aaf8c5d" providerId="LiveId" clId="{42B1919D-FF3D-47C2-8809-4F3BBD19A4CD}" dt="2019-03-20T11:59:05.833" v="29" actId="478"/>
        <pc:sldMkLst>
          <pc:docMk/>
          <pc:sldMk cId="2573671954" sldId="307"/>
        </pc:sldMkLst>
        <pc:grpChg chg="del">
          <ac:chgData name="Erkan ŞİRİN" userId="7f10ce1d6aaf8c5d" providerId="LiveId" clId="{42B1919D-FF3D-47C2-8809-4F3BBD19A4CD}" dt="2019-03-20T11:59:05.833" v="29" actId="478"/>
          <ac:grpSpMkLst>
            <pc:docMk/>
            <pc:sldMk cId="2573671954" sldId="307"/>
            <ac:grpSpMk id="5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9:14.411" v="30" actId="478"/>
        <pc:sldMkLst>
          <pc:docMk/>
          <pc:sldMk cId="964008087" sldId="309"/>
        </pc:sldMkLst>
        <pc:grpChg chg="del">
          <ac:chgData name="Erkan ŞİRİN" userId="7f10ce1d6aaf8c5d" providerId="LiveId" clId="{42B1919D-FF3D-47C2-8809-4F3BBD19A4CD}" dt="2019-03-20T11:59:14.411" v="30" actId="478"/>
          <ac:grpSpMkLst>
            <pc:docMk/>
            <pc:sldMk cId="964008087" sldId="309"/>
            <ac:grpSpMk id="16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9:21.632" v="32" actId="478"/>
        <pc:sldMkLst>
          <pc:docMk/>
          <pc:sldMk cId="387458731" sldId="310"/>
        </pc:sldMkLst>
        <pc:grpChg chg="del">
          <ac:chgData name="Erkan ŞİRİN" userId="7f10ce1d6aaf8c5d" providerId="LiveId" clId="{42B1919D-FF3D-47C2-8809-4F3BBD19A4CD}" dt="2019-03-20T11:59:21.632" v="32" actId="478"/>
          <ac:grpSpMkLst>
            <pc:docMk/>
            <pc:sldMk cId="387458731" sldId="310"/>
            <ac:grpSpMk id="10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9:24.984" v="33" actId="478"/>
        <pc:sldMkLst>
          <pc:docMk/>
          <pc:sldMk cId="1015734838" sldId="311"/>
        </pc:sldMkLst>
        <pc:grpChg chg="del">
          <ac:chgData name="Erkan ŞİRİN" userId="7f10ce1d6aaf8c5d" providerId="LiveId" clId="{42B1919D-FF3D-47C2-8809-4F3BBD19A4CD}" dt="2019-03-20T11:59:24.984" v="33" actId="478"/>
          <ac:grpSpMkLst>
            <pc:docMk/>
            <pc:sldMk cId="1015734838" sldId="311"/>
            <ac:grpSpMk id="10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9:28.613" v="34" actId="478"/>
        <pc:sldMkLst>
          <pc:docMk/>
          <pc:sldMk cId="293523619" sldId="312"/>
        </pc:sldMkLst>
        <pc:grpChg chg="del">
          <ac:chgData name="Erkan ŞİRİN" userId="7f10ce1d6aaf8c5d" providerId="LiveId" clId="{42B1919D-FF3D-47C2-8809-4F3BBD19A4CD}" dt="2019-03-20T11:59:28.613" v="34" actId="478"/>
          <ac:grpSpMkLst>
            <pc:docMk/>
            <pc:sldMk cId="293523619" sldId="312"/>
            <ac:grpSpMk id="11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9:33.341" v="35" actId="478"/>
        <pc:sldMkLst>
          <pc:docMk/>
          <pc:sldMk cId="3911805811" sldId="314"/>
        </pc:sldMkLst>
        <pc:grpChg chg="del">
          <ac:chgData name="Erkan ŞİRİN" userId="7f10ce1d6aaf8c5d" providerId="LiveId" clId="{42B1919D-FF3D-47C2-8809-4F3BBD19A4CD}" dt="2019-03-20T11:59:33.341" v="35" actId="478"/>
          <ac:grpSpMkLst>
            <pc:docMk/>
            <pc:sldMk cId="3911805811" sldId="314"/>
            <ac:grpSpMk id="11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9:37.717" v="36" actId="478"/>
        <pc:sldMkLst>
          <pc:docMk/>
          <pc:sldMk cId="1626155861" sldId="315"/>
        </pc:sldMkLst>
        <pc:grpChg chg="del">
          <ac:chgData name="Erkan ŞİRİN" userId="7f10ce1d6aaf8c5d" providerId="LiveId" clId="{42B1919D-FF3D-47C2-8809-4F3BBD19A4CD}" dt="2019-03-20T11:59:37.717" v="36" actId="478"/>
          <ac:grpSpMkLst>
            <pc:docMk/>
            <pc:sldMk cId="1626155861" sldId="315"/>
            <ac:grpSpMk id="11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9:41.823" v="37" actId="478"/>
        <pc:sldMkLst>
          <pc:docMk/>
          <pc:sldMk cId="3763055945" sldId="316"/>
        </pc:sldMkLst>
        <pc:grpChg chg="del">
          <ac:chgData name="Erkan ŞİRİN" userId="7f10ce1d6aaf8c5d" providerId="LiveId" clId="{42B1919D-FF3D-47C2-8809-4F3BBD19A4CD}" dt="2019-03-20T11:59:41.823" v="37" actId="478"/>
          <ac:grpSpMkLst>
            <pc:docMk/>
            <pc:sldMk cId="3763055945" sldId="316"/>
            <ac:grpSpMk id="11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9:44.807" v="38" actId="478"/>
        <pc:sldMkLst>
          <pc:docMk/>
          <pc:sldMk cId="1432104022" sldId="317"/>
        </pc:sldMkLst>
        <pc:grpChg chg="del">
          <ac:chgData name="Erkan ŞİRİN" userId="7f10ce1d6aaf8c5d" providerId="LiveId" clId="{42B1919D-FF3D-47C2-8809-4F3BBD19A4CD}" dt="2019-03-20T11:59:44.807" v="38" actId="478"/>
          <ac:grpSpMkLst>
            <pc:docMk/>
            <pc:sldMk cId="1432104022" sldId="317"/>
            <ac:grpSpMk id="8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9:48.372" v="39" actId="478"/>
        <pc:sldMkLst>
          <pc:docMk/>
          <pc:sldMk cId="652790011" sldId="318"/>
        </pc:sldMkLst>
        <pc:grpChg chg="del">
          <ac:chgData name="Erkan ŞİRİN" userId="7f10ce1d6aaf8c5d" providerId="LiveId" clId="{42B1919D-FF3D-47C2-8809-4F3BBD19A4CD}" dt="2019-03-20T11:59:48.372" v="39" actId="478"/>
          <ac:grpSpMkLst>
            <pc:docMk/>
            <pc:sldMk cId="652790011" sldId="318"/>
            <ac:grpSpMk id="10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9:51.892" v="40" actId="478"/>
        <pc:sldMkLst>
          <pc:docMk/>
          <pc:sldMk cId="3098806490" sldId="320"/>
        </pc:sldMkLst>
        <pc:grpChg chg="del">
          <ac:chgData name="Erkan ŞİRİN" userId="7f10ce1d6aaf8c5d" providerId="LiveId" clId="{42B1919D-FF3D-47C2-8809-4F3BBD19A4CD}" dt="2019-03-20T11:59:51.892" v="40" actId="478"/>
          <ac:grpSpMkLst>
            <pc:docMk/>
            <pc:sldMk cId="3098806490" sldId="320"/>
            <ac:grpSpMk id="11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9:18.560" v="31" actId="478"/>
        <pc:sldMkLst>
          <pc:docMk/>
          <pc:sldMk cId="3638637113" sldId="322"/>
        </pc:sldMkLst>
        <pc:grpChg chg="del">
          <ac:chgData name="Erkan ŞİRİN" userId="7f10ce1d6aaf8c5d" providerId="LiveId" clId="{42B1919D-FF3D-47C2-8809-4F3BBD19A4CD}" dt="2019-03-20T11:59:18.560" v="31" actId="478"/>
          <ac:grpSpMkLst>
            <pc:docMk/>
            <pc:sldMk cId="3638637113" sldId="322"/>
            <ac:grpSpMk id="4" creationId="{00000000-0000-0000-0000-000000000000}"/>
          </ac:grpSpMkLst>
        </pc:grpChg>
      </pc:sldChg>
      <pc:sldChg chg="delSp">
        <pc:chgData name="Erkan ŞİRİN" userId="7f10ce1d6aaf8c5d" providerId="LiveId" clId="{42B1919D-FF3D-47C2-8809-4F3BBD19A4CD}" dt="2019-03-20T11:55:52.305" v="7" actId="478"/>
        <pc:sldMkLst>
          <pc:docMk/>
          <pc:sldMk cId="483440697" sldId="323"/>
        </pc:sldMkLst>
        <pc:grpChg chg="del">
          <ac:chgData name="Erkan ŞİRİN" userId="7f10ce1d6aaf8c5d" providerId="LiveId" clId="{42B1919D-FF3D-47C2-8809-4F3BBD19A4CD}" dt="2019-03-20T11:55:52.305" v="7" actId="478"/>
          <ac:grpSpMkLst>
            <pc:docMk/>
            <pc:sldMk cId="483440697" sldId="323"/>
            <ac:grpSpMk id="6" creationId="{00000000-0000-0000-0000-000000000000}"/>
          </ac:grpSpMkLst>
        </pc:grpChg>
      </pc:sldChg>
      <pc:sldChg chg="addSp modSp add">
        <pc:chgData name="Erkan ŞİRİN" userId="7f10ce1d6aaf8c5d" providerId="LiveId" clId="{42B1919D-FF3D-47C2-8809-4F3BBD19A4CD}" dt="2019-03-20T12:09:47.051" v="60"/>
        <pc:sldMkLst>
          <pc:docMk/>
          <pc:sldMk cId="2771750343" sldId="324"/>
        </pc:sldMkLst>
        <pc:spChg chg="add mod">
          <ac:chgData name="Erkan ŞİRİN" userId="7f10ce1d6aaf8c5d" providerId="LiveId" clId="{42B1919D-FF3D-47C2-8809-4F3BBD19A4CD}" dt="2019-03-20T12:09:29.973" v="59" actId="1076"/>
          <ac:spMkLst>
            <pc:docMk/>
            <pc:sldMk cId="2771750343" sldId="324"/>
            <ac:spMk id="2" creationId="{9E7DAE9A-5611-476C-9343-F8F6556FE056}"/>
          </ac:spMkLst>
        </pc:spChg>
        <pc:spChg chg="add">
          <ac:chgData name="Erkan ŞİRİN" userId="7f10ce1d6aaf8c5d" providerId="LiveId" clId="{42B1919D-FF3D-47C2-8809-4F3BBD19A4CD}" dt="2019-03-20T12:09:47.051" v="60"/>
          <ac:spMkLst>
            <pc:docMk/>
            <pc:sldMk cId="2771750343" sldId="324"/>
            <ac:spMk id="3" creationId="{D42DE1B9-BAF2-438A-99D4-A19B593936A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77F576-AE14-466D-AA6B-335273622B21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0BD3E-EF63-48CD-BA60-F7ED6F94E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08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tıklatın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04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12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70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91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6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218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436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69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50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95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22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A066D-271F-4C1A-B89A-0705A7689EE9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365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jp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3122636" y="2128505"/>
            <a:ext cx="5946728" cy="1592890"/>
          </a:xfrm>
        </p:spPr>
        <p:txBody>
          <a:bodyPr>
            <a:noAutofit/>
          </a:bodyPr>
          <a:lstStyle/>
          <a:p>
            <a:r>
              <a:rPr lang="tr-TR" sz="4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Machine Learning </a:t>
            </a:r>
            <a:br>
              <a:rPr lang="tr-TR" sz="4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r>
              <a:rPr lang="tr-TR" sz="4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Giriş</a:t>
            </a:r>
            <a:endParaRPr lang="en-US" sz="48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118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999656" y="332657"/>
            <a:ext cx="57961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KARŞILAŞTIRMA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3" y="1124745"/>
            <a:ext cx="8533337" cy="3678385"/>
          </a:xfrm>
          <a:prstGeom prst="rect">
            <a:avLst/>
          </a:prstGeom>
        </p:spPr>
      </p:pic>
      <p:sp>
        <p:nvSpPr>
          <p:cNvPr id="4" name="Metin kutusu 3"/>
          <p:cNvSpPr txBox="1"/>
          <p:nvPr/>
        </p:nvSpPr>
        <p:spPr>
          <a:xfrm>
            <a:off x="2999656" y="5010442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X</a:t>
            </a:r>
            <a:r>
              <a:rPr lang="tr-TR" baseline="-25000" dirty="0"/>
              <a:t>1</a:t>
            </a:r>
            <a:r>
              <a:rPr lang="tr-TR" dirty="0"/>
              <a:t>: Toplam gelir</a:t>
            </a:r>
          </a:p>
        </p:txBody>
      </p:sp>
      <p:sp>
        <p:nvSpPr>
          <p:cNvPr id="5" name="Metin kutusu 4"/>
          <p:cNvSpPr txBox="1"/>
          <p:nvPr/>
        </p:nvSpPr>
        <p:spPr>
          <a:xfrm>
            <a:off x="3001153" y="5398873"/>
            <a:ext cx="323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X</a:t>
            </a:r>
            <a:r>
              <a:rPr lang="tr-TR" baseline="-25000" dirty="0"/>
              <a:t>2</a:t>
            </a:r>
            <a:r>
              <a:rPr lang="tr-TR" dirty="0"/>
              <a:t>: Otomobil için ayırdığı bütçe</a:t>
            </a:r>
          </a:p>
        </p:txBody>
      </p:sp>
      <p:sp>
        <p:nvSpPr>
          <p:cNvPr id="6" name="Metin kutusu 5"/>
          <p:cNvSpPr txBox="1"/>
          <p:nvPr/>
        </p:nvSpPr>
        <p:spPr>
          <a:xfrm>
            <a:off x="2999657" y="5787287"/>
            <a:ext cx="4060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Hedef: D </a:t>
            </a:r>
            <a:r>
              <a:rPr lang="tr-TR" dirty="0" err="1"/>
              <a:t>Segmentinde</a:t>
            </a:r>
            <a:r>
              <a:rPr lang="tr-TR" dirty="0"/>
              <a:t> otomobil alır mı?</a:t>
            </a:r>
          </a:p>
        </p:txBody>
      </p:sp>
      <p:cxnSp>
        <p:nvCxnSpPr>
          <p:cNvPr id="7" name="Düz Bağlayıcı 6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927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712949" y="1653633"/>
            <a:ext cx="8429625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44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SUPERVISED LEARNING (DENETİMLİ ÖĞRENME) METODLARI</a:t>
            </a:r>
          </a:p>
        </p:txBody>
      </p:sp>
      <p:cxnSp>
        <p:nvCxnSpPr>
          <p:cNvPr id="3" name="Düz Bağlayıcı 2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242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927648" y="184285"/>
            <a:ext cx="57961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REGRESYON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476672"/>
            <a:ext cx="9144000" cy="605028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456040" y="2788125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" name="Oval 4"/>
          <p:cNvSpPr/>
          <p:nvPr/>
        </p:nvSpPr>
        <p:spPr>
          <a:xfrm>
            <a:off x="6457782" y="3238469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7" name="Düz Bağlayıcı 6"/>
          <p:cNvCxnSpPr>
            <a:stCxn id="4" idx="4"/>
            <a:endCxn id="5" idx="0"/>
          </p:cNvCxnSpPr>
          <p:nvPr/>
        </p:nvCxnSpPr>
        <p:spPr>
          <a:xfrm>
            <a:off x="6528048" y="2932141"/>
            <a:ext cx="1742" cy="306328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Metin kutusu 10"/>
          <p:cNvSpPr txBox="1"/>
          <p:nvPr/>
        </p:nvSpPr>
        <p:spPr>
          <a:xfrm>
            <a:off x="6384032" y="2420889"/>
            <a:ext cx="288032" cy="367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?</a:t>
            </a:r>
          </a:p>
        </p:txBody>
      </p:sp>
      <p:sp>
        <p:nvSpPr>
          <p:cNvPr id="13" name="Metin kutusu 12"/>
          <p:cNvSpPr txBox="1"/>
          <p:nvPr/>
        </p:nvSpPr>
        <p:spPr>
          <a:xfrm>
            <a:off x="7896200" y="5085184"/>
            <a:ext cx="230425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latin typeface="Consolas" panose="020B0609020204030204" pitchFamily="49" charset="0"/>
                <a:cs typeface="Consolas" panose="020B0609020204030204" pitchFamily="49" charset="0"/>
              </a:rPr>
              <a:t>Y = 0.125X + 5</a:t>
            </a:r>
          </a:p>
        </p:txBody>
      </p:sp>
    </p:spTree>
    <p:extLst>
      <p:ext uri="{BB962C8B-B14F-4D97-AF65-F5344CB8AC3E}">
        <p14:creationId xmlns:p14="http://schemas.microsoft.com/office/powerpoint/2010/main" val="182349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927648" y="184285"/>
            <a:ext cx="57961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KARAR AĞACI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80729"/>
            <a:ext cx="9144000" cy="5049795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273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757800" y="116633"/>
            <a:ext cx="4318301" cy="3240359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21"/>
          <a:stretch/>
        </p:blipFill>
        <p:spPr>
          <a:xfrm>
            <a:off x="6799468" y="2287867"/>
            <a:ext cx="4012548" cy="3552449"/>
          </a:xfrm>
          <a:prstGeom prst="rect">
            <a:avLst/>
          </a:prstGeom>
        </p:spPr>
      </p:pic>
      <p:sp>
        <p:nvSpPr>
          <p:cNvPr id="6" name="Yukarı Bükülü Ok 5"/>
          <p:cNvSpPr/>
          <p:nvPr/>
        </p:nvSpPr>
        <p:spPr>
          <a:xfrm rot="5400000">
            <a:off x="5060470" y="3312325"/>
            <a:ext cx="1368152" cy="145733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5015880" y="476672"/>
            <a:ext cx="579613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KARAR AĞACI</a:t>
            </a:r>
          </a:p>
          <a:p>
            <a:pPr lvl="1" algn="ctr"/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ÖRNEK</a:t>
            </a:r>
          </a:p>
        </p:txBody>
      </p:sp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322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2927648" y="184285"/>
            <a:ext cx="57961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RANDOM FOREST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9" r="12594"/>
          <a:stretch/>
        </p:blipFill>
        <p:spPr>
          <a:xfrm flipH="1">
            <a:off x="1991113" y="2243953"/>
            <a:ext cx="1656184" cy="2933172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3" r="16532"/>
          <a:stretch/>
        </p:blipFill>
        <p:spPr>
          <a:xfrm>
            <a:off x="8184233" y="2494651"/>
            <a:ext cx="2356117" cy="2954999"/>
          </a:xfrm>
          <a:prstGeom prst="rect">
            <a:avLst/>
          </a:prstGeom>
        </p:spPr>
      </p:pic>
      <p:sp>
        <p:nvSpPr>
          <p:cNvPr id="17" name="Sağ Ok 16"/>
          <p:cNvSpPr/>
          <p:nvPr/>
        </p:nvSpPr>
        <p:spPr>
          <a:xfrm rot="1690105">
            <a:off x="5774206" y="2526872"/>
            <a:ext cx="1152129" cy="366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Sağ Ok 17"/>
          <p:cNvSpPr/>
          <p:nvPr/>
        </p:nvSpPr>
        <p:spPr>
          <a:xfrm>
            <a:off x="5710859" y="3782763"/>
            <a:ext cx="1152129" cy="366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9" name="Sağ Ok 18"/>
          <p:cNvSpPr/>
          <p:nvPr/>
        </p:nvSpPr>
        <p:spPr>
          <a:xfrm rot="19609303">
            <a:off x="5854225" y="4994470"/>
            <a:ext cx="1152129" cy="366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0" name="Metin kutusu 19"/>
          <p:cNvSpPr txBox="1"/>
          <p:nvPr/>
        </p:nvSpPr>
        <p:spPr>
          <a:xfrm>
            <a:off x="7007004" y="3710539"/>
            <a:ext cx="1108467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OYNA</a:t>
            </a:r>
          </a:p>
        </p:txBody>
      </p:sp>
      <p:sp>
        <p:nvSpPr>
          <p:cNvPr id="21" name="Metin kutusu 20"/>
          <p:cNvSpPr txBox="1"/>
          <p:nvPr/>
        </p:nvSpPr>
        <p:spPr>
          <a:xfrm>
            <a:off x="1801393" y="1585011"/>
            <a:ext cx="2035624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b="1" dirty="0">
                <a:solidFill>
                  <a:srgbClr val="00B050"/>
                </a:solidFill>
              </a:rPr>
              <a:t>BU HAVADA GOLF OYNANIR MI?</a:t>
            </a:r>
          </a:p>
        </p:txBody>
      </p:sp>
      <p:grpSp>
        <p:nvGrpSpPr>
          <p:cNvPr id="27" name="Grup 26"/>
          <p:cNvGrpSpPr/>
          <p:nvPr/>
        </p:nvGrpSpPr>
        <p:grpSpPr>
          <a:xfrm>
            <a:off x="4405115" y="1078824"/>
            <a:ext cx="1327599" cy="1540776"/>
            <a:chOff x="2881114" y="1078824"/>
            <a:chExt cx="1327599" cy="1540776"/>
          </a:xfrm>
        </p:grpSpPr>
        <p:grpSp>
          <p:nvGrpSpPr>
            <p:cNvPr id="10" name="Grup 9"/>
            <p:cNvGrpSpPr/>
            <p:nvPr/>
          </p:nvGrpSpPr>
          <p:grpSpPr>
            <a:xfrm>
              <a:off x="2915816" y="1196752"/>
              <a:ext cx="1292897" cy="1422848"/>
              <a:chOff x="2915816" y="1186298"/>
              <a:chExt cx="1292897" cy="1433302"/>
            </a:xfrm>
          </p:grpSpPr>
          <p:pic>
            <p:nvPicPr>
              <p:cNvPr id="7" name="Resim 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5816" y="1186298"/>
                <a:ext cx="1292897" cy="1433302"/>
              </a:xfrm>
              <a:prstGeom prst="rect">
                <a:avLst/>
              </a:prstGeom>
            </p:spPr>
          </p:pic>
          <p:sp>
            <p:nvSpPr>
              <p:cNvPr id="9" name="Metin kutusu 8"/>
              <p:cNvSpPr txBox="1"/>
              <p:nvPr/>
            </p:nvSpPr>
            <p:spPr>
              <a:xfrm>
                <a:off x="2932105" y="2132856"/>
                <a:ext cx="792088" cy="3693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b="1" dirty="0">
                    <a:solidFill>
                      <a:srgbClr val="00B050"/>
                    </a:solidFill>
                  </a:rPr>
                  <a:t>OYNA</a:t>
                </a:r>
              </a:p>
            </p:txBody>
          </p:sp>
        </p:grpSp>
        <p:sp>
          <p:nvSpPr>
            <p:cNvPr id="22" name="Metin kutusu 21"/>
            <p:cNvSpPr txBox="1"/>
            <p:nvPr/>
          </p:nvSpPr>
          <p:spPr>
            <a:xfrm>
              <a:off x="2881114" y="1078824"/>
              <a:ext cx="792088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1200" b="1" dirty="0">
                  <a:solidFill>
                    <a:srgbClr val="00B050"/>
                  </a:solidFill>
                </a:rPr>
                <a:t>Ağaç-1</a:t>
              </a:r>
            </a:p>
          </p:txBody>
        </p:sp>
      </p:grpSp>
      <p:grpSp>
        <p:nvGrpSpPr>
          <p:cNvPr id="26" name="Grup 25"/>
          <p:cNvGrpSpPr/>
          <p:nvPr/>
        </p:nvGrpSpPr>
        <p:grpSpPr>
          <a:xfrm>
            <a:off x="4439385" y="2800684"/>
            <a:ext cx="1368582" cy="1469995"/>
            <a:chOff x="2915385" y="2800683"/>
            <a:chExt cx="1368582" cy="1469995"/>
          </a:xfrm>
        </p:grpSpPr>
        <p:grpSp>
          <p:nvGrpSpPr>
            <p:cNvPr id="11" name="Grup 10"/>
            <p:cNvGrpSpPr/>
            <p:nvPr/>
          </p:nvGrpSpPr>
          <p:grpSpPr>
            <a:xfrm>
              <a:off x="2991070" y="2847830"/>
              <a:ext cx="1292897" cy="1422848"/>
              <a:chOff x="2915816" y="1186298"/>
              <a:chExt cx="1292897" cy="1433302"/>
            </a:xfrm>
          </p:grpSpPr>
          <p:pic>
            <p:nvPicPr>
              <p:cNvPr id="12" name="Resim 1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5816" y="1186298"/>
                <a:ext cx="1292897" cy="1433302"/>
              </a:xfrm>
              <a:prstGeom prst="rect">
                <a:avLst/>
              </a:prstGeom>
            </p:spPr>
          </p:pic>
          <p:sp>
            <p:nvSpPr>
              <p:cNvPr id="13" name="Metin kutusu 12"/>
              <p:cNvSpPr txBox="1"/>
              <p:nvPr/>
            </p:nvSpPr>
            <p:spPr>
              <a:xfrm>
                <a:off x="2932104" y="2132856"/>
                <a:ext cx="1132593" cy="3720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b="1" dirty="0">
                    <a:solidFill>
                      <a:srgbClr val="FF0000"/>
                    </a:solidFill>
                  </a:rPr>
                  <a:t>OYNAMA</a:t>
                </a:r>
              </a:p>
            </p:txBody>
          </p:sp>
        </p:grpSp>
        <p:sp>
          <p:nvSpPr>
            <p:cNvPr id="23" name="Metin kutusu 22"/>
            <p:cNvSpPr txBox="1"/>
            <p:nvPr/>
          </p:nvSpPr>
          <p:spPr>
            <a:xfrm>
              <a:off x="2915385" y="2800683"/>
              <a:ext cx="792088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1200" b="1" dirty="0">
                  <a:solidFill>
                    <a:srgbClr val="00B050"/>
                  </a:solidFill>
                </a:rPr>
                <a:t>Ağaç-2</a:t>
              </a:r>
            </a:p>
          </p:txBody>
        </p:sp>
      </p:grpSp>
      <p:grpSp>
        <p:nvGrpSpPr>
          <p:cNvPr id="25" name="Grup 24"/>
          <p:cNvGrpSpPr/>
          <p:nvPr/>
        </p:nvGrpSpPr>
        <p:grpSpPr>
          <a:xfrm>
            <a:off x="4466873" y="4706817"/>
            <a:ext cx="1364657" cy="1422848"/>
            <a:chOff x="2942872" y="4706817"/>
            <a:chExt cx="1364657" cy="1422848"/>
          </a:xfrm>
        </p:grpSpPr>
        <p:grpSp>
          <p:nvGrpSpPr>
            <p:cNvPr id="14" name="Grup 13"/>
            <p:cNvGrpSpPr/>
            <p:nvPr/>
          </p:nvGrpSpPr>
          <p:grpSpPr>
            <a:xfrm>
              <a:off x="3014632" y="4706817"/>
              <a:ext cx="1292897" cy="1422848"/>
              <a:chOff x="2915816" y="1186298"/>
              <a:chExt cx="1292897" cy="1433302"/>
            </a:xfrm>
          </p:grpSpPr>
          <p:pic>
            <p:nvPicPr>
              <p:cNvPr id="15" name="Resim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5816" y="1186298"/>
                <a:ext cx="1292897" cy="1433302"/>
              </a:xfrm>
              <a:prstGeom prst="rect">
                <a:avLst/>
              </a:prstGeom>
            </p:spPr>
          </p:pic>
          <p:sp>
            <p:nvSpPr>
              <p:cNvPr id="16" name="Metin kutusu 15"/>
              <p:cNvSpPr txBox="1"/>
              <p:nvPr/>
            </p:nvSpPr>
            <p:spPr>
              <a:xfrm>
                <a:off x="2932105" y="2132856"/>
                <a:ext cx="792088" cy="3693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b="1" dirty="0">
                    <a:solidFill>
                      <a:srgbClr val="00B050"/>
                    </a:solidFill>
                  </a:rPr>
                  <a:t>OYNA</a:t>
                </a:r>
              </a:p>
            </p:txBody>
          </p:sp>
        </p:grpSp>
        <p:sp>
          <p:nvSpPr>
            <p:cNvPr id="24" name="Metin kutusu 23"/>
            <p:cNvSpPr txBox="1"/>
            <p:nvPr/>
          </p:nvSpPr>
          <p:spPr>
            <a:xfrm>
              <a:off x="2942872" y="4706817"/>
              <a:ext cx="792088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1200" b="1" dirty="0">
                  <a:solidFill>
                    <a:srgbClr val="00B050"/>
                  </a:solidFill>
                </a:rPr>
                <a:t>Ağaç-3</a:t>
              </a:r>
            </a:p>
          </p:txBody>
        </p:sp>
      </p:grpSp>
      <p:cxnSp>
        <p:nvCxnSpPr>
          <p:cNvPr id="28" name="Düz Bağlayıcı 27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33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927648" y="184285"/>
            <a:ext cx="57961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LOJİSTİK REGRESYON</a:t>
            </a: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" t="7411" b="6132"/>
          <a:stretch/>
        </p:blipFill>
        <p:spPr>
          <a:xfrm>
            <a:off x="1919537" y="1628800"/>
            <a:ext cx="8472829" cy="4032448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926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927648" y="184285"/>
            <a:ext cx="57961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LOJİSTİK REGRESYON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09"/>
          <a:stretch/>
        </p:blipFill>
        <p:spPr>
          <a:xfrm>
            <a:off x="2063552" y="1124744"/>
            <a:ext cx="7797800" cy="4666456"/>
          </a:xfrm>
          <a:prstGeom prst="rect">
            <a:avLst/>
          </a:prstGeom>
        </p:spPr>
      </p:pic>
      <p:cxnSp>
        <p:nvCxnSpPr>
          <p:cNvPr id="5" name="Düz Bağlayıcı 4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180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483967" y="442765"/>
            <a:ext cx="76980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NAIVE BAYES TEOREMİ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7" y="1556792"/>
            <a:ext cx="8106841" cy="3744416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914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351584" y="476673"/>
            <a:ext cx="712879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SUPPORT VECTOR MACHINES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9" t="8455" r="8751" b="3729"/>
          <a:stretch/>
        </p:blipFill>
        <p:spPr>
          <a:xfrm>
            <a:off x="3492500" y="1677002"/>
            <a:ext cx="5029200" cy="4038601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645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/>
          <p:cNvSpPr/>
          <p:nvPr/>
        </p:nvSpPr>
        <p:spPr>
          <a:xfrm>
            <a:off x="1102217" y="1994843"/>
            <a:ext cx="3525474" cy="21698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Bilgisayarlar yardımıyla veriye dayalı öğrenmeyi olanaklı kılan algoritmaların tasarım ve geliştirme süreçlerini konu edinen bir bilim dalıdır. </a:t>
            </a: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653" y="1772817"/>
            <a:ext cx="4762500" cy="3571875"/>
          </a:xfrm>
          <a:prstGeom prst="rect">
            <a:avLst/>
          </a:prstGeom>
        </p:spPr>
      </p:pic>
      <p:sp>
        <p:nvSpPr>
          <p:cNvPr id="5" name="Unvan 1"/>
          <p:cNvSpPr txBox="1">
            <a:spLocks/>
          </p:cNvSpPr>
          <p:nvPr/>
        </p:nvSpPr>
        <p:spPr>
          <a:xfrm>
            <a:off x="1363130" y="398780"/>
            <a:ext cx="9144000" cy="6759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Machine Learning</a:t>
            </a:r>
            <a:endParaRPr lang="en-US" sz="42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Düz Bağlayıcı 5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2616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702439" y="2420888"/>
            <a:ext cx="8429625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44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UNSUPERVISED LEARNING (DENETİMSİZ ÖĞRENME) METODLARI</a:t>
            </a:r>
          </a:p>
        </p:txBody>
      </p:sp>
      <p:cxnSp>
        <p:nvCxnSpPr>
          <p:cNvPr id="3" name="Düz Bağlayıcı 2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109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351584" y="476673"/>
            <a:ext cx="712879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K-ORTALAMALAR KÜMELEME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1" t="6755" r="7102" b="4038"/>
          <a:stretch/>
        </p:blipFill>
        <p:spPr>
          <a:xfrm>
            <a:off x="2990676" y="1677002"/>
            <a:ext cx="6489700" cy="4432300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211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364954" y="344537"/>
            <a:ext cx="778234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K-ORTALAMALAR KÜMELEME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1250061"/>
            <a:ext cx="2337830" cy="1944216"/>
          </a:xfrm>
          <a:prstGeom prst="rect">
            <a:avLst/>
          </a:prstGeom>
        </p:spPr>
      </p:pic>
      <p:sp>
        <p:nvSpPr>
          <p:cNvPr id="4" name="Sağ Ok 3"/>
          <p:cNvSpPr/>
          <p:nvPr/>
        </p:nvSpPr>
        <p:spPr>
          <a:xfrm>
            <a:off x="4185358" y="2060635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89" y="1296798"/>
            <a:ext cx="2382983" cy="1850743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9" y="1263065"/>
            <a:ext cx="2493095" cy="1931212"/>
          </a:xfrm>
          <a:prstGeom prst="rect">
            <a:avLst/>
          </a:prstGeom>
        </p:spPr>
      </p:pic>
      <p:sp>
        <p:nvSpPr>
          <p:cNvPr id="7" name="Sağ Ok 6"/>
          <p:cNvSpPr/>
          <p:nvPr/>
        </p:nvSpPr>
        <p:spPr>
          <a:xfrm>
            <a:off x="7321815" y="2060635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103" y="4028481"/>
            <a:ext cx="2709119" cy="2184482"/>
          </a:xfrm>
          <a:prstGeom prst="rect">
            <a:avLst/>
          </a:prstGeom>
        </p:spPr>
      </p:pic>
      <p:sp>
        <p:nvSpPr>
          <p:cNvPr id="9" name="Sağ Ok 8"/>
          <p:cNvSpPr/>
          <p:nvPr/>
        </p:nvSpPr>
        <p:spPr>
          <a:xfrm rot="6129526">
            <a:off x="9000541" y="3563666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Sağ Ok 9"/>
          <p:cNvSpPr/>
          <p:nvPr/>
        </p:nvSpPr>
        <p:spPr>
          <a:xfrm rot="10800000">
            <a:off x="6121089" y="4793827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1" name="Resim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954" y="3599465"/>
            <a:ext cx="3027375" cy="2510005"/>
          </a:xfrm>
          <a:prstGeom prst="rect">
            <a:avLst/>
          </a:prstGeom>
        </p:spPr>
      </p:pic>
      <p:cxnSp>
        <p:nvCxnSpPr>
          <p:cNvPr id="12" name="Düz Bağlayıcı 11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11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063552" y="332657"/>
            <a:ext cx="78488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K-ORTALAMALAR KÜMELEME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855" y="1182324"/>
            <a:ext cx="6493696" cy="4812728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505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063552" y="332656"/>
            <a:ext cx="784887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PRINCIPAL COMPONENT ANALYSIS </a:t>
            </a:r>
          </a:p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(TEMEL BİLEŞENLER ANALİZİ)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97" y="1628800"/>
            <a:ext cx="7035782" cy="4032448"/>
          </a:xfrm>
          <a:prstGeom prst="rect">
            <a:avLst/>
          </a:prstGeom>
        </p:spPr>
      </p:pic>
      <p:cxnSp>
        <p:nvCxnSpPr>
          <p:cNvPr id="5" name="Düz Bağlayıcı 4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834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702439" y="2420888"/>
            <a:ext cx="8429625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44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REINFORCEMENT LEARNING (PEKİŞTİRMELİ ÖĞRENME) METODLARI</a:t>
            </a:r>
          </a:p>
        </p:txBody>
      </p:sp>
      <p:cxnSp>
        <p:nvCxnSpPr>
          <p:cNvPr id="3" name="Düz Bağlayıcı 2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484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1703512" y="332657"/>
            <a:ext cx="7920880" cy="658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REINFORCEMENT LEARNING 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1196752"/>
            <a:ext cx="6351106" cy="4536504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017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702439" y="2420888"/>
            <a:ext cx="842962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44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DEEP LEARNING</a:t>
            </a:r>
          </a:p>
        </p:txBody>
      </p:sp>
      <p:cxnSp>
        <p:nvCxnSpPr>
          <p:cNvPr id="3" name="Düz Bağlayıcı 2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434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954" y="588999"/>
            <a:ext cx="5340068" cy="2286217"/>
          </a:xfrm>
          <a:prstGeom prst="rect">
            <a:avLst/>
          </a:prstGeom>
        </p:spPr>
      </p:pic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1241264" y="0"/>
            <a:ext cx="949344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YAPAY SİNİR AĞLARI (NEURAL NETWORKS)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9" b="919"/>
          <a:stretch/>
        </p:blipFill>
        <p:spPr>
          <a:xfrm>
            <a:off x="2423592" y="2875215"/>
            <a:ext cx="6888392" cy="3816424"/>
          </a:xfrm>
          <a:prstGeom prst="rect">
            <a:avLst/>
          </a:prstGeom>
        </p:spPr>
      </p:pic>
      <p:cxnSp>
        <p:nvCxnSpPr>
          <p:cNvPr id="6" name="Düz Bağlayıcı 5"/>
          <p:cNvCxnSpPr/>
          <p:nvPr/>
        </p:nvCxnSpPr>
        <p:spPr>
          <a:xfrm>
            <a:off x="1524000" y="2875215"/>
            <a:ext cx="9144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74015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135561" y="548557"/>
            <a:ext cx="78488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DEEP LEARNING (DERİN ÖĞRENME)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1" y="2132856"/>
            <a:ext cx="8057111" cy="3024336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436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847529" y="188640"/>
            <a:ext cx="8429625" cy="1089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 ALANDA KİM NEREYE DÜŞÜYOR?</a:t>
            </a:r>
          </a:p>
        </p:txBody>
      </p:sp>
      <p:cxnSp>
        <p:nvCxnSpPr>
          <p:cNvPr id="5" name="Düz Bağlayıcı 4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 14"/>
          <p:cNvGrpSpPr/>
          <p:nvPr/>
        </p:nvGrpSpPr>
        <p:grpSpPr>
          <a:xfrm>
            <a:off x="1582783" y="1539913"/>
            <a:ext cx="9568694" cy="3967508"/>
            <a:chOff x="1582783" y="1539913"/>
            <a:chExt cx="9568694" cy="3967508"/>
          </a:xfrm>
        </p:grpSpPr>
        <p:sp>
          <p:nvSpPr>
            <p:cNvPr id="3" name="Oval 2"/>
            <p:cNvSpPr/>
            <p:nvPr/>
          </p:nvSpPr>
          <p:spPr>
            <a:xfrm>
              <a:off x="1582783" y="1539913"/>
              <a:ext cx="9568694" cy="3967508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Dikdörtgen 3"/>
            <p:cNvSpPr/>
            <p:nvPr/>
          </p:nvSpPr>
          <p:spPr>
            <a:xfrm>
              <a:off x="2189746" y="2548777"/>
              <a:ext cx="1723998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r-TR" sz="2200" b="1" dirty="0">
                  <a:solidFill>
                    <a:srgbClr val="FFFF00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Yapay Zeka</a:t>
              </a:r>
              <a:endParaRPr lang="en-US" sz="2200" b="1" dirty="0">
                <a:solidFill>
                  <a:srgbClr val="FFFF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up 16"/>
          <p:cNvGrpSpPr/>
          <p:nvPr/>
        </p:nvGrpSpPr>
        <p:grpSpPr>
          <a:xfrm>
            <a:off x="3857297" y="2102069"/>
            <a:ext cx="6873765" cy="2890345"/>
            <a:chOff x="3857297" y="2102069"/>
            <a:chExt cx="6873765" cy="2890345"/>
          </a:xfrm>
        </p:grpSpPr>
        <p:sp>
          <p:nvSpPr>
            <p:cNvPr id="16" name="Oval 15"/>
            <p:cNvSpPr/>
            <p:nvPr/>
          </p:nvSpPr>
          <p:spPr>
            <a:xfrm>
              <a:off x="3857297" y="2102069"/>
              <a:ext cx="6873765" cy="2890345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Dikdörtgen 20"/>
            <p:cNvSpPr/>
            <p:nvPr/>
          </p:nvSpPr>
          <p:spPr>
            <a:xfrm>
              <a:off x="3951094" y="3116354"/>
              <a:ext cx="2696572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r-TR" sz="2200" b="1" dirty="0">
                  <a:solidFill>
                    <a:srgbClr val="FFFF00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Makine Öğrenmesi</a:t>
              </a:r>
              <a:endParaRPr lang="en-US" sz="2200" b="1" dirty="0">
                <a:solidFill>
                  <a:srgbClr val="FFFF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Oval 21"/>
          <p:cNvSpPr/>
          <p:nvPr/>
        </p:nvSpPr>
        <p:spPr>
          <a:xfrm>
            <a:off x="7010400" y="2764221"/>
            <a:ext cx="3142593" cy="154502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ikdörtgen 22"/>
          <p:cNvSpPr/>
          <p:nvPr/>
        </p:nvSpPr>
        <p:spPr>
          <a:xfrm>
            <a:off x="7294179" y="3105844"/>
            <a:ext cx="222368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200" b="1" dirty="0">
                <a:solidFill>
                  <a:srgbClr val="FFFF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Derin Öğrenme</a:t>
            </a:r>
            <a:endParaRPr lang="en-US" sz="2200" b="1" dirty="0">
              <a:solidFill>
                <a:srgbClr val="FFFF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4" name="Dikdörtgen 23"/>
          <p:cNvSpPr/>
          <p:nvPr/>
        </p:nvSpPr>
        <p:spPr>
          <a:xfrm>
            <a:off x="6845402" y="5694254"/>
            <a:ext cx="52012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200" dirty="0"/>
              <a:t>Kaynak: </a:t>
            </a:r>
            <a:r>
              <a:rPr lang="en-US" sz="1200" dirty="0"/>
              <a:t>Seema Singh</a:t>
            </a:r>
            <a:r>
              <a:rPr lang="tr-TR" sz="1200" dirty="0"/>
              <a:t>, 2018, </a:t>
            </a:r>
            <a:r>
              <a:rPr lang="en-US" sz="1200" dirty="0"/>
              <a:t>Cousins of Artificial Intelligence</a:t>
            </a:r>
            <a:r>
              <a:rPr lang="tr-TR" sz="1200" dirty="0"/>
              <a:t>, </a:t>
            </a:r>
          </a:p>
          <a:p>
            <a:r>
              <a:rPr lang="tr-TR" sz="1200" dirty="0"/>
              <a:t>https://towardsdatascience.com/cousins-of-artificial-intelligence-dda4edc27b55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7725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063552" y="332657"/>
            <a:ext cx="78488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DEEP LEARNING (DERİN ÖĞRENME)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9" y="1844824"/>
            <a:ext cx="6600825" cy="3219450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352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DESCRIPTIVE, PREDICTIVE, PRESCRIPTIVE</a:t>
            </a:r>
          </a:p>
        </p:txBody>
      </p:sp>
      <p:sp>
        <p:nvSpPr>
          <p:cNvPr id="6" name="Dikdörtgen 5"/>
          <p:cNvSpPr/>
          <p:nvPr/>
        </p:nvSpPr>
        <p:spPr>
          <a:xfrm>
            <a:off x="2426516" y="1050613"/>
            <a:ext cx="727280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Descriptive</a:t>
            </a: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Olanı tanımlar, görselleştirir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 err="1">
                <a:latin typeface="Arial" panose="020B0604020202020204" pitchFamily="34" charset="0"/>
                <a:cs typeface="Arial" panose="020B0604020202020204" pitchFamily="34" charset="0"/>
              </a:rPr>
              <a:t>Aggregations</a:t>
            </a: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OLAP Küpleri,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Dashboard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Predictive</a:t>
            </a: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Tahmin,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Öngörme,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Trafik yoğunluğu tahmini, 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Prescriptive</a:t>
            </a: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Tahmine ilave olarak alınacak önlemi söyleme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Trafik yoğunluğunda daha iyi yol önerme</a:t>
            </a:r>
          </a:p>
        </p:txBody>
      </p:sp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114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01"/>
          <a:stretch/>
        </p:blipFill>
        <p:spPr>
          <a:xfrm>
            <a:off x="1946189" y="855876"/>
            <a:ext cx="8232301" cy="5205225"/>
          </a:xfrm>
          <a:prstGeom prst="rect">
            <a:avLst/>
          </a:prstGeom>
        </p:spPr>
      </p:pic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DESCRIPTIVE, PREDICTIVE, PRESCRIPTIVE</a:t>
            </a:r>
          </a:p>
        </p:txBody>
      </p:sp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6138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689" y="1351467"/>
            <a:ext cx="9663301" cy="4345140"/>
          </a:xfrm>
          <a:prstGeom prst="rect">
            <a:avLst/>
          </a:prstGeom>
        </p:spPr>
      </p:pic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1847528" y="332657"/>
            <a:ext cx="84296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DESCRIPTIVE, PREDICTIVE, PRESCRIPTIVE</a:t>
            </a:r>
          </a:p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İNSAN KATKISI</a:t>
            </a:r>
          </a:p>
        </p:txBody>
      </p:sp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5966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535407" y="290241"/>
            <a:ext cx="84296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VERİ MADENCİLİĞİ SÜRECİ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7" y="813461"/>
            <a:ext cx="6365223" cy="5285446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671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876301" y="250767"/>
            <a:ext cx="1015015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DİL VE FRAMEWORKLER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908721"/>
            <a:ext cx="1923810" cy="1657143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7" y="908721"/>
            <a:ext cx="2455027" cy="1657143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414" y="2548728"/>
            <a:ext cx="4238660" cy="1883849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541" y="947513"/>
            <a:ext cx="2694282" cy="2197524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499" y="2590940"/>
            <a:ext cx="1060616" cy="1304436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797" y="3212977"/>
            <a:ext cx="1994785" cy="1337045"/>
          </a:xfrm>
          <a:prstGeom prst="rect">
            <a:avLst/>
          </a:prstGeom>
        </p:spPr>
      </p:pic>
      <p:pic>
        <p:nvPicPr>
          <p:cNvPr id="12" name="Resim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954" y="512378"/>
            <a:ext cx="1433106" cy="1433106"/>
          </a:xfrm>
          <a:prstGeom prst="rect">
            <a:avLst/>
          </a:prstGeom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861" y="4448925"/>
            <a:ext cx="4880008" cy="1617044"/>
          </a:xfrm>
          <a:prstGeom prst="rect">
            <a:avLst/>
          </a:prstGeom>
        </p:spPr>
      </p:pic>
      <p:pic>
        <p:nvPicPr>
          <p:cNvPr id="14" name="Resim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376" y="4550021"/>
            <a:ext cx="1594718" cy="1594718"/>
          </a:xfrm>
          <a:prstGeom prst="rect">
            <a:avLst/>
          </a:prstGeom>
        </p:spPr>
      </p:pic>
      <p:cxnSp>
        <p:nvCxnSpPr>
          <p:cNvPr id="15" name="Düz Bağlayıcı 14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0080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702439" y="2420888"/>
            <a:ext cx="8429625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44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ÖRNEK UYGULAMA ALANLARI</a:t>
            </a:r>
          </a:p>
        </p:txBody>
      </p:sp>
      <p:cxnSp>
        <p:nvCxnSpPr>
          <p:cNvPr id="3" name="Düz Bağlayıcı 2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6371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ÖRNEK 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UYGULAMA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ALAN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LARI</a:t>
            </a:r>
          </a:p>
        </p:txBody>
      </p:sp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551" y="1351466"/>
            <a:ext cx="6840760" cy="4549383"/>
          </a:xfrm>
          <a:prstGeom prst="rect">
            <a:avLst/>
          </a:prstGeom>
        </p:spPr>
      </p:pic>
      <p:cxnSp>
        <p:nvCxnSpPr>
          <p:cNvPr id="8" name="Düz Bağlayıcı 7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58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006" y="1481500"/>
            <a:ext cx="6660335" cy="4320835"/>
          </a:xfrm>
          <a:prstGeom prst="rect">
            <a:avLst/>
          </a:prstGeom>
        </p:spPr>
      </p:pic>
      <p:cxnSp>
        <p:nvCxnSpPr>
          <p:cNvPr id="8" name="Düz Bağlayıcı 7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ÖRNEK 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UYGULAMA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ALAN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LARI</a:t>
            </a:r>
          </a:p>
        </p:txBody>
      </p:sp>
    </p:spTree>
    <p:extLst>
      <p:ext uri="{BB962C8B-B14F-4D97-AF65-F5344CB8AC3E}">
        <p14:creationId xmlns:p14="http://schemas.microsoft.com/office/powerpoint/2010/main" val="10157348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45" y="1381849"/>
            <a:ext cx="5974255" cy="4531264"/>
          </a:xfrm>
          <a:prstGeom prst="rect">
            <a:avLst/>
          </a:prstGeom>
        </p:spPr>
      </p:pic>
      <p:cxnSp>
        <p:nvCxnSpPr>
          <p:cNvPr id="8" name="Düz Bağlayıcı 7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ÖRNEK 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UYGULAMA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ALAN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LARI</a:t>
            </a:r>
          </a:p>
        </p:txBody>
      </p:sp>
    </p:spTree>
    <p:extLst>
      <p:ext uri="{BB962C8B-B14F-4D97-AF65-F5344CB8AC3E}">
        <p14:creationId xmlns:p14="http://schemas.microsoft.com/office/powerpoint/2010/main" val="293523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>
            <a:extLst>
              <a:ext uri="{FF2B5EF4-FFF2-40B4-BE49-F238E27FC236}">
                <a16:creationId xmlns:a16="http://schemas.microsoft.com/office/drawing/2014/main" id="{9E7DAE9A-5611-476C-9343-F8F6556FE056}"/>
              </a:ext>
            </a:extLst>
          </p:cNvPr>
          <p:cNvSpPr/>
          <p:nvPr/>
        </p:nvSpPr>
        <p:spPr>
          <a:xfrm>
            <a:off x="1850065" y="1351508"/>
            <a:ext cx="886755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/>
              <a:t>• </a:t>
            </a:r>
            <a:r>
              <a:rPr lang="tr-TR" sz="2400" dirty="0" err="1"/>
              <a:t>Whether</a:t>
            </a:r>
            <a:r>
              <a:rPr lang="tr-TR" sz="2400" dirty="0"/>
              <a:t> </a:t>
            </a:r>
            <a:r>
              <a:rPr lang="tr-TR" sz="2400" dirty="0" err="1"/>
              <a:t>or</a:t>
            </a:r>
            <a:r>
              <a:rPr lang="tr-TR" sz="2400" dirty="0"/>
              <a:t> not </a:t>
            </a:r>
            <a:r>
              <a:rPr lang="tr-TR" sz="2400" dirty="0" err="1"/>
              <a:t>they</a:t>
            </a:r>
            <a:r>
              <a:rPr lang="tr-TR" sz="2400" dirty="0"/>
              <a:t> </a:t>
            </a:r>
            <a:r>
              <a:rPr lang="tr-TR" sz="2400" dirty="0" err="1"/>
              <a:t>are</a:t>
            </a:r>
            <a:r>
              <a:rPr lang="tr-TR" sz="2400" dirty="0"/>
              <a:t> </a:t>
            </a:r>
            <a:r>
              <a:rPr lang="tr-TR" sz="2400" dirty="0" err="1"/>
              <a:t>trained</a:t>
            </a:r>
            <a:r>
              <a:rPr lang="tr-TR" sz="2400" dirty="0"/>
              <a:t> </a:t>
            </a:r>
            <a:r>
              <a:rPr lang="tr-TR" sz="2400" dirty="0" err="1"/>
              <a:t>with</a:t>
            </a:r>
            <a:r>
              <a:rPr lang="tr-TR" sz="2400" dirty="0"/>
              <a:t> </a:t>
            </a:r>
            <a:r>
              <a:rPr lang="tr-TR" sz="2400" dirty="0" err="1"/>
              <a:t>human</a:t>
            </a:r>
            <a:r>
              <a:rPr lang="tr-TR" sz="2400" dirty="0"/>
              <a:t> </a:t>
            </a:r>
            <a:r>
              <a:rPr lang="tr-TR" sz="2400" dirty="0" err="1"/>
              <a:t>supervision</a:t>
            </a:r>
            <a:r>
              <a:rPr lang="tr-TR" sz="2400" dirty="0"/>
              <a:t> (</a:t>
            </a:r>
            <a:r>
              <a:rPr lang="tr-TR" sz="2400" dirty="0" err="1">
                <a:solidFill>
                  <a:srgbClr val="FF0000"/>
                </a:solidFill>
              </a:rPr>
              <a:t>supervised</a:t>
            </a:r>
            <a:r>
              <a:rPr lang="tr-TR" sz="2400" dirty="0">
                <a:solidFill>
                  <a:srgbClr val="FF0000"/>
                </a:solidFill>
              </a:rPr>
              <a:t>, </a:t>
            </a:r>
            <a:r>
              <a:rPr lang="tr-TR" sz="2400" dirty="0" err="1">
                <a:solidFill>
                  <a:srgbClr val="FF0000"/>
                </a:solidFill>
              </a:rPr>
              <a:t>unsupervised</a:t>
            </a:r>
            <a:r>
              <a:rPr lang="tr-TR" sz="2400" dirty="0">
                <a:solidFill>
                  <a:srgbClr val="FF0000"/>
                </a:solidFill>
              </a:rPr>
              <a:t>, </a:t>
            </a:r>
            <a:r>
              <a:rPr lang="tr-TR" sz="2400" dirty="0" err="1">
                <a:solidFill>
                  <a:srgbClr val="FF0000"/>
                </a:solidFill>
              </a:rPr>
              <a:t>semisupervised</a:t>
            </a:r>
            <a:r>
              <a:rPr lang="tr-TR" sz="2400" dirty="0">
                <a:solidFill>
                  <a:srgbClr val="FF0000"/>
                </a:solidFill>
              </a:rPr>
              <a:t>, </a:t>
            </a:r>
            <a:r>
              <a:rPr lang="tr-TR" sz="2400" dirty="0" err="1">
                <a:solidFill>
                  <a:srgbClr val="FF0000"/>
                </a:solidFill>
              </a:rPr>
              <a:t>and</a:t>
            </a:r>
            <a:r>
              <a:rPr lang="tr-TR" sz="2400" dirty="0">
                <a:solidFill>
                  <a:srgbClr val="FF0000"/>
                </a:solidFill>
              </a:rPr>
              <a:t> </a:t>
            </a:r>
            <a:r>
              <a:rPr lang="tr-TR" sz="2400" dirty="0" err="1">
                <a:solidFill>
                  <a:srgbClr val="FF0000"/>
                </a:solidFill>
              </a:rPr>
              <a:t>Reinforcement</a:t>
            </a:r>
            <a:r>
              <a:rPr lang="tr-TR" sz="2400" dirty="0">
                <a:solidFill>
                  <a:srgbClr val="FF0000"/>
                </a:solidFill>
              </a:rPr>
              <a:t> </a:t>
            </a:r>
            <a:r>
              <a:rPr lang="tr-TR" sz="2400" dirty="0"/>
              <a:t>Learning) </a:t>
            </a:r>
          </a:p>
          <a:p>
            <a:endParaRPr lang="tr-TR" sz="2400" dirty="0"/>
          </a:p>
          <a:p>
            <a:r>
              <a:rPr lang="tr-TR" sz="2400" dirty="0"/>
              <a:t>• </a:t>
            </a:r>
            <a:r>
              <a:rPr lang="tr-TR" sz="2400" dirty="0" err="1"/>
              <a:t>Whether</a:t>
            </a:r>
            <a:r>
              <a:rPr lang="tr-TR" sz="2400" dirty="0"/>
              <a:t> </a:t>
            </a:r>
            <a:r>
              <a:rPr lang="tr-TR" sz="2400" dirty="0" err="1"/>
              <a:t>or</a:t>
            </a:r>
            <a:r>
              <a:rPr lang="tr-TR" sz="2400" dirty="0"/>
              <a:t> not </a:t>
            </a:r>
            <a:r>
              <a:rPr lang="tr-TR" sz="2400" dirty="0" err="1"/>
              <a:t>they</a:t>
            </a:r>
            <a:r>
              <a:rPr lang="tr-TR" sz="2400" dirty="0"/>
              <a:t> can </a:t>
            </a:r>
            <a:r>
              <a:rPr lang="tr-TR" sz="2400" dirty="0" err="1"/>
              <a:t>learn</a:t>
            </a:r>
            <a:r>
              <a:rPr lang="tr-TR" sz="2400" dirty="0"/>
              <a:t> </a:t>
            </a:r>
            <a:r>
              <a:rPr lang="tr-TR" sz="2400" dirty="0" err="1"/>
              <a:t>incrementally</a:t>
            </a:r>
            <a:r>
              <a:rPr lang="tr-TR" sz="2400" dirty="0"/>
              <a:t> on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fly</a:t>
            </a:r>
            <a:r>
              <a:rPr lang="tr-TR" sz="2400" dirty="0"/>
              <a:t> (</a:t>
            </a:r>
            <a:r>
              <a:rPr lang="tr-TR" sz="2400" dirty="0">
                <a:solidFill>
                  <a:srgbClr val="FF0000"/>
                </a:solidFill>
              </a:rPr>
              <a:t>online</a:t>
            </a:r>
            <a:r>
              <a:rPr lang="tr-TR" sz="2400" dirty="0"/>
              <a:t> </a:t>
            </a:r>
            <a:r>
              <a:rPr lang="tr-TR" sz="2400" dirty="0" err="1"/>
              <a:t>versus</a:t>
            </a:r>
            <a:r>
              <a:rPr lang="tr-TR" sz="2400" dirty="0"/>
              <a:t> </a:t>
            </a:r>
            <a:r>
              <a:rPr lang="tr-TR" sz="2400" dirty="0" err="1">
                <a:solidFill>
                  <a:srgbClr val="FF0000"/>
                </a:solidFill>
              </a:rPr>
              <a:t>batch</a:t>
            </a:r>
            <a:r>
              <a:rPr lang="tr-TR" sz="2400" dirty="0"/>
              <a:t> </a:t>
            </a:r>
            <a:r>
              <a:rPr lang="tr-TR" sz="2400" dirty="0" err="1"/>
              <a:t>learning</a:t>
            </a:r>
            <a:r>
              <a:rPr lang="tr-TR" sz="2400" dirty="0"/>
              <a:t>) </a:t>
            </a:r>
          </a:p>
          <a:p>
            <a:endParaRPr lang="tr-TR" sz="2400" dirty="0"/>
          </a:p>
          <a:p>
            <a:r>
              <a:rPr lang="tr-TR" sz="2400" dirty="0"/>
              <a:t>• </a:t>
            </a:r>
            <a:r>
              <a:rPr lang="tr-TR" sz="2400" dirty="0" err="1"/>
              <a:t>Whether</a:t>
            </a:r>
            <a:r>
              <a:rPr lang="tr-TR" sz="2400" dirty="0"/>
              <a:t> </a:t>
            </a:r>
            <a:r>
              <a:rPr lang="tr-TR" sz="2400" dirty="0" err="1"/>
              <a:t>they</a:t>
            </a:r>
            <a:r>
              <a:rPr lang="tr-TR" sz="2400" dirty="0"/>
              <a:t> </a:t>
            </a:r>
            <a:r>
              <a:rPr lang="tr-TR" sz="2400" dirty="0" err="1"/>
              <a:t>work</a:t>
            </a:r>
            <a:r>
              <a:rPr lang="tr-TR" sz="2400" dirty="0"/>
              <a:t> </a:t>
            </a:r>
            <a:r>
              <a:rPr lang="tr-TR" sz="2400" dirty="0" err="1"/>
              <a:t>by</a:t>
            </a:r>
            <a:r>
              <a:rPr lang="tr-TR" sz="2400" dirty="0"/>
              <a:t> </a:t>
            </a:r>
            <a:r>
              <a:rPr lang="tr-TR" sz="2400" dirty="0" err="1"/>
              <a:t>simply</a:t>
            </a:r>
            <a:r>
              <a:rPr lang="tr-TR" sz="2400" dirty="0"/>
              <a:t> </a:t>
            </a:r>
            <a:r>
              <a:rPr lang="tr-TR" sz="2400" dirty="0" err="1"/>
              <a:t>comparing</a:t>
            </a:r>
            <a:r>
              <a:rPr lang="tr-TR" sz="2400" dirty="0"/>
              <a:t> </a:t>
            </a:r>
            <a:r>
              <a:rPr lang="tr-TR" sz="2400" dirty="0" err="1"/>
              <a:t>new</a:t>
            </a:r>
            <a:r>
              <a:rPr lang="tr-TR" sz="2400" dirty="0"/>
              <a:t> data </a:t>
            </a:r>
            <a:r>
              <a:rPr lang="tr-TR" sz="2400" dirty="0" err="1"/>
              <a:t>points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known</a:t>
            </a:r>
            <a:r>
              <a:rPr lang="tr-TR" sz="2400" dirty="0"/>
              <a:t> data </a:t>
            </a:r>
            <a:r>
              <a:rPr lang="tr-TR" sz="2400" dirty="0" err="1"/>
              <a:t>points</a:t>
            </a:r>
            <a:r>
              <a:rPr lang="tr-TR" sz="2400" dirty="0"/>
              <a:t>, </a:t>
            </a:r>
            <a:r>
              <a:rPr lang="tr-TR" sz="2400" dirty="0" err="1"/>
              <a:t>or</a:t>
            </a:r>
            <a:r>
              <a:rPr lang="tr-TR" sz="2400" dirty="0"/>
              <a:t> </a:t>
            </a:r>
            <a:r>
              <a:rPr lang="tr-TR" sz="2400" dirty="0" err="1"/>
              <a:t>instead</a:t>
            </a:r>
            <a:r>
              <a:rPr lang="tr-TR" sz="2400" dirty="0"/>
              <a:t> </a:t>
            </a:r>
            <a:r>
              <a:rPr lang="tr-TR" sz="2400" dirty="0" err="1"/>
              <a:t>detect</a:t>
            </a:r>
            <a:r>
              <a:rPr lang="tr-TR" sz="2400" dirty="0"/>
              <a:t> </a:t>
            </a:r>
            <a:r>
              <a:rPr lang="tr-TR" sz="2400" dirty="0" err="1"/>
              <a:t>patterns</a:t>
            </a:r>
            <a:r>
              <a:rPr lang="tr-TR" sz="2400" dirty="0"/>
              <a:t> in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training</a:t>
            </a:r>
            <a:r>
              <a:rPr lang="tr-TR" sz="2400" dirty="0"/>
              <a:t> data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build</a:t>
            </a:r>
            <a:r>
              <a:rPr lang="tr-TR" sz="2400" dirty="0"/>
              <a:t> a </a:t>
            </a:r>
            <a:r>
              <a:rPr lang="tr-TR" sz="2400" dirty="0" err="1"/>
              <a:t>predictive</a:t>
            </a:r>
            <a:r>
              <a:rPr lang="tr-TR" sz="2400" dirty="0"/>
              <a:t> model, </a:t>
            </a:r>
            <a:r>
              <a:rPr lang="tr-TR" sz="2400" dirty="0" err="1"/>
              <a:t>much</a:t>
            </a:r>
            <a:r>
              <a:rPr lang="tr-TR" sz="2400" dirty="0"/>
              <a:t> </a:t>
            </a:r>
            <a:r>
              <a:rPr lang="tr-TR" sz="2400" dirty="0" err="1"/>
              <a:t>like</a:t>
            </a:r>
            <a:r>
              <a:rPr lang="tr-TR" sz="2400" dirty="0"/>
              <a:t> </a:t>
            </a:r>
            <a:r>
              <a:rPr lang="tr-TR" sz="2400" dirty="0" err="1"/>
              <a:t>scientists</a:t>
            </a:r>
            <a:r>
              <a:rPr lang="tr-TR" sz="2400" dirty="0"/>
              <a:t> do (</a:t>
            </a:r>
            <a:r>
              <a:rPr lang="tr-TR" sz="2400" dirty="0" err="1">
                <a:solidFill>
                  <a:srgbClr val="FF0000"/>
                </a:solidFill>
              </a:rPr>
              <a:t>instance-based</a:t>
            </a:r>
            <a:r>
              <a:rPr lang="tr-TR" sz="2400" dirty="0"/>
              <a:t> </a:t>
            </a:r>
            <a:r>
              <a:rPr lang="tr-TR" sz="2400" dirty="0" err="1"/>
              <a:t>versus</a:t>
            </a:r>
            <a:r>
              <a:rPr lang="tr-TR" sz="2400" dirty="0"/>
              <a:t> </a:t>
            </a:r>
            <a:r>
              <a:rPr lang="tr-TR" sz="2400" dirty="0">
                <a:solidFill>
                  <a:srgbClr val="FF0000"/>
                </a:solidFill>
              </a:rPr>
              <a:t>model-</a:t>
            </a:r>
            <a:r>
              <a:rPr lang="tr-TR" sz="2400" dirty="0" err="1">
                <a:solidFill>
                  <a:srgbClr val="FF0000"/>
                </a:solidFill>
              </a:rPr>
              <a:t>based</a:t>
            </a:r>
            <a:r>
              <a:rPr lang="tr-TR" sz="2400" dirty="0"/>
              <a:t> </a:t>
            </a:r>
            <a:r>
              <a:rPr lang="tr-TR" sz="2400" dirty="0" err="1"/>
              <a:t>learning</a:t>
            </a:r>
            <a:r>
              <a:rPr lang="tr-TR" sz="2400" dirty="0"/>
              <a:t>) 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D42DE1B9-BAF2-438A-99D4-A19B593936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529" y="188640"/>
            <a:ext cx="8429625" cy="1089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KATEGORİZASYON</a:t>
            </a:r>
          </a:p>
        </p:txBody>
      </p:sp>
    </p:spTree>
    <p:extLst>
      <p:ext uri="{BB962C8B-B14F-4D97-AF65-F5344CB8AC3E}">
        <p14:creationId xmlns:p14="http://schemas.microsoft.com/office/powerpoint/2010/main" val="27717503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801" y="1286763"/>
            <a:ext cx="6456259" cy="4754386"/>
          </a:xfrm>
          <a:prstGeom prst="rect">
            <a:avLst/>
          </a:prstGeom>
        </p:spPr>
      </p:pic>
      <p:sp>
        <p:nvSpPr>
          <p:cNvPr id="10" name="Metin kutusu 9"/>
          <p:cNvSpPr txBox="1"/>
          <p:nvPr/>
        </p:nvSpPr>
        <p:spPr>
          <a:xfrm>
            <a:off x="1670359" y="4976138"/>
            <a:ext cx="1907704" cy="89255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2600" b="1" dirty="0">
                <a:latin typeface="Arial" panose="020B0604020202020204" pitchFamily="34" charset="0"/>
                <a:cs typeface="Arial" panose="020B0604020202020204" pitchFamily="34" charset="0"/>
              </a:rPr>
              <a:t>Sahtecilik Tespiti</a:t>
            </a:r>
          </a:p>
        </p:txBody>
      </p:sp>
      <p:cxnSp>
        <p:nvCxnSpPr>
          <p:cNvPr id="8" name="Düz Bağlayıcı 7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ÖRNEK 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UYGULAMA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ALAN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LARI</a:t>
            </a:r>
          </a:p>
        </p:txBody>
      </p:sp>
    </p:spTree>
    <p:extLst>
      <p:ext uri="{BB962C8B-B14F-4D97-AF65-F5344CB8AC3E}">
        <p14:creationId xmlns:p14="http://schemas.microsoft.com/office/powerpoint/2010/main" val="39118058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89" y="2028383"/>
            <a:ext cx="8572500" cy="3810000"/>
          </a:xfrm>
          <a:prstGeom prst="rect">
            <a:avLst/>
          </a:prstGeom>
        </p:spPr>
      </p:pic>
      <p:sp>
        <p:nvSpPr>
          <p:cNvPr id="8" name="Metin kutusu 7"/>
          <p:cNvSpPr txBox="1"/>
          <p:nvPr/>
        </p:nvSpPr>
        <p:spPr>
          <a:xfrm>
            <a:off x="3938103" y="1391874"/>
            <a:ext cx="4248472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Kişiselleştirilmiş E Ticaret </a:t>
            </a:r>
          </a:p>
        </p:txBody>
      </p:sp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ÖRNEK 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UYGULAMA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ALAN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LARI</a:t>
            </a:r>
          </a:p>
        </p:txBody>
      </p:sp>
    </p:spTree>
    <p:extLst>
      <p:ext uri="{BB962C8B-B14F-4D97-AF65-F5344CB8AC3E}">
        <p14:creationId xmlns:p14="http://schemas.microsoft.com/office/powerpoint/2010/main" val="16261558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36"/>
          <a:stretch/>
        </p:blipFill>
        <p:spPr>
          <a:xfrm>
            <a:off x="2792308" y="1419705"/>
            <a:ext cx="3671992" cy="4419989"/>
          </a:xfrm>
          <a:prstGeom prst="rect">
            <a:avLst/>
          </a:prstGeom>
        </p:spPr>
      </p:pic>
      <p:sp>
        <p:nvSpPr>
          <p:cNvPr id="10" name="Metin kutusu 9"/>
          <p:cNvSpPr txBox="1"/>
          <p:nvPr/>
        </p:nvSpPr>
        <p:spPr>
          <a:xfrm>
            <a:off x="7418175" y="3145426"/>
            <a:ext cx="1907704" cy="89255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2600" b="1" dirty="0" err="1">
                <a:latin typeface="Arial" panose="020B0604020202020204" pitchFamily="34" charset="0"/>
                <a:cs typeface="Arial" panose="020B0604020202020204" pitchFamily="34" charset="0"/>
              </a:rPr>
              <a:t>Log</a:t>
            </a:r>
            <a:r>
              <a:rPr lang="tr-TR" sz="2600" b="1" dirty="0">
                <a:latin typeface="Arial" panose="020B0604020202020204" pitchFamily="34" charset="0"/>
                <a:cs typeface="Arial" panose="020B0604020202020204" pitchFamily="34" charset="0"/>
              </a:rPr>
              <a:t> Analizi</a:t>
            </a:r>
          </a:p>
        </p:txBody>
      </p:sp>
      <p:cxnSp>
        <p:nvCxnSpPr>
          <p:cNvPr id="8" name="Düz Bağlayıcı 7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ÖRNEK 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UYGULAMA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ALAN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LARI</a:t>
            </a:r>
          </a:p>
        </p:txBody>
      </p:sp>
    </p:spTree>
    <p:extLst>
      <p:ext uri="{BB962C8B-B14F-4D97-AF65-F5344CB8AC3E}">
        <p14:creationId xmlns:p14="http://schemas.microsoft.com/office/powerpoint/2010/main" val="37630559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11"/>
          <a:stretch/>
        </p:blipFill>
        <p:spPr>
          <a:xfrm>
            <a:off x="2279577" y="1825896"/>
            <a:ext cx="7241747" cy="3664989"/>
          </a:xfrm>
          <a:prstGeom prst="rect">
            <a:avLst/>
          </a:prstGeom>
        </p:spPr>
      </p:pic>
      <p:sp>
        <p:nvSpPr>
          <p:cNvPr id="11" name="Metin kutusu 10"/>
          <p:cNvSpPr txBox="1"/>
          <p:nvPr/>
        </p:nvSpPr>
        <p:spPr>
          <a:xfrm>
            <a:off x="3647728" y="1391874"/>
            <a:ext cx="4248472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b="1" dirty="0" err="1">
                <a:latin typeface="Arial" panose="020B0604020202020204" pitchFamily="34" charset="0"/>
                <a:cs typeface="Arial" panose="020B0604020202020204" pitchFamily="34" charset="0"/>
              </a:rPr>
              <a:t>Operasyonel</a:t>
            </a:r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 Etkinliği Arttırma</a:t>
            </a:r>
          </a:p>
        </p:txBody>
      </p:sp>
      <p:cxnSp>
        <p:nvCxnSpPr>
          <p:cNvPr id="6" name="Düz Bağlayıcı 5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ÖRNEK 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UYGULAMA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ALAN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LARI</a:t>
            </a:r>
          </a:p>
        </p:txBody>
      </p:sp>
    </p:spTree>
    <p:extLst>
      <p:ext uri="{BB962C8B-B14F-4D97-AF65-F5344CB8AC3E}">
        <p14:creationId xmlns:p14="http://schemas.microsoft.com/office/powerpoint/2010/main" val="1432104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976" y="1242244"/>
            <a:ext cx="7874000" cy="4826000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7896200" y="5679570"/>
            <a:ext cx="1728192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Ses tanıma</a:t>
            </a:r>
          </a:p>
        </p:txBody>
      </p:sp>
      <p:cxnSp>
        <p:nvCxnSpPr>
          <p:cNvPr id="8" name="Düz Bağlayıcı 7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ÖRNEK 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UYGULAMA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ALAN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LARI</a:t>
            </a:r>
          </a:p>
        </p:txBody>
      </p:sp>
    </p:spTree>
    <p:extLst>
      <p:ext uri="{BB962C8B-B14F-4D97-AF65-F5344CB8AC3E}">
        <p14:creationId xmlns:p14="http://schemas.microsoft.com/office/powerpoint/2010/main" val="6527900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747" y="812006"/>
            <a:ext cx="7884368" cy="5256245"/>
          </a:xfrm>
          <a:prstGeom prst="rect">
            <a:avLst/>
          </a:prstGeom>
        </p:spPr>
      </p:pic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1064671" y="192148"/>
            <a:ext cx="999533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ÖRNEK 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UYGULAMA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ALAN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LARI</a:t>
            </a:r>
          </a:p>
        </p:txBody>
      </p:sp>
    </p:spTree>
    <p:extLst>
      <p:ext uri="{BB962C8B-B14F-4D97-AF65-F5344CB8AC3E}">
        <p14:creationId xmlns:p14="http://schemas.microsoft.com/office/powerpoint/2010/main" val="30988064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7" y="3391666"/>
            <a:ext cx="8697539" cy="3286584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898521"/>
            <a:ext cx="3739718" cy="2493145"/>
          </a:xfrm>
          <a:prstGeom prst="rect">
            <a:avLst/>
          </a:prstGeom>
        </p:spPr>
      </p:pic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672662" y="217918"/>
            <a:ext cx="1021605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ÖRNEK 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UYGULAMA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ALAN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LARI</a:t>
            </a:r>
          </a:p>
        </p:txBody>
      </p:sp>
    </p:spTree>
    <p:extLst>
      <p:ext uri="{BB962C8B-B14F-4D97-AF65-F5344CB8AC3E}">
        <p14:creationId xmlns:p14="http://schemas.microsoft.com/office/powerpoint/2010/main" val="2217429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847529" y="188640"/>
            <a:ext cx="8429625" cy="1089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KATEGORİZASYON</a:t>
            </a:r>
          </a:p>
        </p:txBody>
      </p:sp>
      <p:cxnSp>
        <p:nvCxnSpPr>
          <p:cNvPr id="5" name="Düz Bağlayıcı 4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ikdörtgen 2"/>
          <p:cNvSpPr/>
          <p:nvPr/>
        </p:nvSpPr>
        <p:spPr>
          <a:xfrm>
            <a:off x="6558455" y="1546957"/>
            <a:ext cx="481373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Unsupervised Learning (</a:t>
            </a:r>
            <a:r>
              <a:rPr lang="en-US" dirty="0" err="1"/>
              <a:t>Denetimsiz</a:t>
            </a:r>
            <a:r>
              <a:rPr lang="en-US" dirty="0"/>
              <a:t> </a:t>
            </a:r>
            <a:r>
              <a:rPr lang="en-US" dirty="0" err="1"/>
              <a:t>Öğrenme</a:t>
            </a:r>
            <a:r>
              <a:rPr lang="en-US" dirty="0"/>
              <a:t>)</a:t>
            </a:r>
          </a:p>
          <a:p>
            <a:r>
              <a:rPr lang="tr-TR" dirty="0"/>
              <a:t>	</a:t>
            </a:r>
            <a:r>
              <a:rPr lang="en-US" dirty="0" err="1"/>
              <a:t>Kümeleme</a:t>
            </a:r>
            <a:endParaRPr lang="en-US" dirty="0"/>
          </a:p>
          <a:p>
            <a:r>
              <a:rPr lang="tr-TR" dirty="0"/>
              <a:t>		</a:t>
            </a:r>
            <a:r>
              <a:rPr lang="en-US" dirty="0" err="1"/>
              <a:t>Kmeans</a:t>
            </a:r>
            <a:endParaRPr lang="en-US" dirty="0"/>
          </a:p>
          <a:p>
            <a:r>
              <a:rPr lang="tr-TR" dirty="0"/>
              <a:t>		</a:t>
            </a:r>
            <a:r>
              <a:rPr lang="en-US" dirty="0" err="1"/>
              <a:t>Hiyerarşik</a:t>
            </a:r>
            <a:r>
              <a:rPr lang="en-US" dirty="0"/>
              <a:t> (</a:t>
            </a:r>
            <a:r>
              <a:rPr lang="en-US" dirty="0" err="1"/>
              <a:t>Dendogram</a:t>
            </a:r>
            <a:r>
              <a:rPr lang="en-US" dirty="0"/>
              <a:t>)	</a:t>
            </a:r>
          </a:p>
          <a:p>
            <a:r>
              <a:rPr lang="tr-TR" dirty="0"/>
              <a:t>		</a:t>
            </a:r>
            <a:r>
              <a:rPr lang="en-US" dirty="0"/>
              <a:t>Self-organizing Maps</a:t>
            </a:r>
          </a:p>
          <a:p>
            <a:r>
              <a:rPr lang="tr-TR" dirty="0"/>
              <a:t>	</a:t>
            </a:r>
            <a:r>
              <a:rPr lang="en-US" dirty="0" err="1"/>
              <a:t>Apriori</a:t>
            </a:r>
            <a:r>
              <a:rPr lang="en-US" dirty="0"/>
              <a:t> (</a:t>
            </a:r>
            <a:r>
              <a:rPr lang="en-US" dirty="0" err="1"/>
              <a:t>Birliktelik</a:t>
            </a:r>
            <a:r>
              <a:rPr lang="en-US" dirty="0"/>
              <a:t> </a:t>
            </a:r>
            <a:r>
              <a:rPr lang="en-US" dirty="0" err="1"/>
              <a:t>Kuralı</a:t>
            </a:r>
            <a:r>
              <a:rPr lang="en-US" dirty="0"/>
              <a:t>)</a:t>
            </a:r>
          </a:p>
          <a:p>
            <a:r>
              <a:rPr lang="tr-TR" dirty="0"/>
              <a:t>	</a:t>
            </a:r>
            <a:r>
              <a:rPr lang="en-US" dirty="0" err="1"/>
              <a:t>Temel</a:t>
            </a:r>
            <a:r>
              <a:rPr lang="en-US" dirty="0"/>
              <a:t> </a:t>
            </a:r>
            <a:r>
              <a:rPr lang="en-US" dirty="0" err="1"/>
              <a:t>Bileşenler</a:t>
            </a:r>
            <a:r>
              <a:rPr lang="en-US" dirty="0"/>
              <a:t> </a:t>
            </a:r>
            <a:r>
              <a:rPr lang="en-US" dirty="0" err="1"/>
              <a:t>Analizi</a:t>
            </a:r>
            <a:r>
              <a:rPr lang="tr-TR" dirty="0"/>
              <a:t> (PCA)</a:t>
            </a:r>
            <a:endParaRPr lang="en-US" dirty="0"/>
          </a:p>
        </p:txBody>
      </p:sp>
      <p:sp>
        <p:nvSpPr>
          <p:cNvPr id="4" name="Dikdörtgen 3"/>
          <p:cNvSpPr/>
          <p:nvPr/>
        </p:nvSpPr>
        <p:spPr>
          <a:xfrm>
            <a:off x="767255" y="1546957"/>
            <a:ext cx="569660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Supervised Learning (</a:t>
            </a:r>
            <a:r>
              <a:rPr lang="en-US" dirty="0" err="1"/>
              <a:t>Denetimli</a:t>
            </a:r>
            <a:r>
              <a:rPr lang="en-US" dirty="0"/>
              <a:t> </a:t>
            </a:r>
            <a:r>
              <a:rPr lang="en-US" dirty="0" err="1"/>
              <a:t>Öğrenme</a:t>
            </a:r>
            <a:r>
              <a:rPr lang="en-US" dirty="0"/>
              <a:t>)</a:t>
            </a:r>
          </a:p>
          <a:p>
            <a:r>
              <a:rPr lang="tr-TR" dirty="0"/>
              <a:t>	</a:t>
            </a:r>
            <a:r>
              <a:rPr lang="en-US" dirty="0" err="1"/>
              <a:t>Regresyon</a:t>
            </a:r>
            <a:endParaRPr lang="en-US" dirty="0"/>
          </a:p>
          <a:p>
            <a:r>
              <a:rPr lang="tr-TR" dirty="0"/>
              <a:t>	</a:t>
            </a:r>
            <a:r>
              <a:rPr lang="en-US" dirty="0" err="1"/>
              <a:t>Sınıflandırma</a:t>
            </a:r>
            <a:endParaRPr lang="en-US" dirty="0"/>
          </a:p>
          <a:p>
            <a:r>
              <a:rPr lang="tr-TR" dirty="0"/>
              <a:t>		</a:t>
            </a:r>
            <a:r>
              <a:rPr lang="en-US" dirty="0" err="1"/>
              <a:t>Karar</a:t>
            </a:r>
            <a:r>
              <a:rPr lang="en-US" dirty="0"/>
              <a:t> </a:t>
            </a:r>
            <a:r>
              <a:rPr lang="en-US" dirty="0" err="1"/>
              <a:t>Ağaçları</a:t>
            </a:r>
            <a:endParaRPr lang="en-US" dirty="0"/>
          </a:p>
          <a:p>
            <a:r>
              <a:rPr lang="tr-TR" dirty="0"/>
              <a:t>		</a:t>
            </a:r>
            <a:r>
              <a:rPr lang="en-US" dirty="0"/>
              <a:t>Random Forests</a:t>
            </a:r>
          </a:p>
          <a:p>
            <a:r>
              <a:rPr lang="tr-TR" dirty="0"/>
              <a:t>		</a:t>
            </a:r>
            <a:r>
              <a:rPr lang="en-US" dirty="0" err="1"/>
              <a:t>Lojistik</a:t>
            </a:r>
            <a:r>
              <a:rPr lang="en-US" dirty="0"/>
              <a:t> </a:t>
            </a:r>
            <a:r>
              <a:rPr lang="en-US" dirty="0" err="1"/>
              <a:t>Regresyon</a:t>
            </a:r>
            <a:endParaRPr lang="en-US" dirty="0"/>
          </a:p>
          <a:p>
            <a:r>
              <a:rPr lang="tr-TR" dirty="0"/>
              <a:t>		</a:t>
            </a:r>
            <a:r>
              <a:rPr lang="en-US" dirty="0" err="1"/>
              <a:t>En</a:t>
            </a:r>
            <a:r>
              <a:rPr lang="en-US" dirty="0"/>
              <a:t> Yakın </a:t>
            </a:r>
            <a:r>
              <a:rPr lang="en-US" dirty="0" err="1"/>
              <a:t>Komşu</a:t>
            </a:r>
            <a:endParaRPr lang="en-US" dirty="0"/>
          </a:p>
          <a:p>
            <a:r>
              <a:rPr lang="tr-TR" dirty="0"/>
              <a:t>		</a:t>
            </a:r>
            <a:r>
              <a:rPr lang="en-US" dirty="0"/>
              <a:t>Naive Bayes</a:t>
            </a:r>
          </a:p>
          <a:p>
            <a:r>
              <a:rPr lang="tr-TR" dirty="0"/>
              <a:t>		</a:t>
            </a:r>
            <a:r>
              <a:rPr lang="en-US" dirty="0"/>
              <a:t>Support Vector Machines</a:t>
            </a:r>
          </a:p>
          <a:p>
            <a:r>
              <a:rPr lang="tr-TR" dirty="0"/>
              <a:t>	</a:t>
            </a:r>
            <a:r>
              <a:rPr lang="en-US" dirty="0"/>
              <a:t>Reinforcement Learning (</a:t>
            </a:r>
            <a:r>
              <a:rPr lang="en-US" dirty="0" err="1"/>
              <a:t>Pekiştirmeli</a:t>
            </a:r>
            <a:r>
              <a:rPr lang="en-US" dirty="0"/>
              <a:t> </a:t>
            </a:r>
            <a:r>
              <a:rPr lang="en-US" dirty="0" err="1"/>
              <a:t>Öğrenme</a:t>
            </a:r>
            <a:r>
              <a:rPr lang="en-US" dirty="0"/>
              <a:t>)</a:t>
            </a:r>
          </a:p>
          <a:p>
            <a:r>
              <a:rPr lang="tr-TR" dirty="0"/>
              <a:t>	</a:t>
            </a:r>
            <a:r>
              <a:rPr lang="en-US" dirty="0"/>
              <a:t>Markov Decision Process</a:t>
            </a:r>
          </a:p>
          <a:p>
            <a:r>
              <a:rPr lang="tr-TR" dirty="0"/>
              <a:t>	</a:t>
            </a:r>
            <a:r>
              <a:rPr lang="en-US" dirty="0"/>
              <a:t>Deep Learning (</a:t>
            </a:r>
            <a:r>
              <a:rPr lang="en-US" dirty="0" err="1"/>
              <a:t>Derin</a:t>
            </a:r>
            <a:r>
              <a:rPr lang="en-US" dirty="0"/>
              <a:t> </a:t>
            </a:r>
            <a:r>
              <a:rPr lang="en-US" dirty="0" err="1"/>
              <a:t>Öğrenme</a:t>
            </a:r>
            <a:r>
              <a:rPr lang="en-US" dirty="0"/>
              <a:t>)</a:t>
            </a:r>
          </a:p>
          <a:p>
            <a:r>
              <a:rPr lang="tr-TR" dirty="0"/>
              <a:t>	</a:t>
            </a:r>
            <a:r>
              <a:rPr lang="en-US" dirty="0" err="1"/>
              <a:t>Yapay</a:t>
            </a:r>
            <a:r>
              <a:rPr lang="en-US" dirty="0"/>
              <a:t> </a:t>
            </a:r>
            <a:r>
              <a:rPr lang="en-US" dirty="0" err="1"/>
              <a:t>Sinir</a:t>
            </a:r>
            <a:r>
              <a:rPr lang="en-US" dirty="0"/>
              <a:t> </a:t>
            </a:r>
            <a:r>
              <a:rPr lang="en-US" dirty="0" err="1"/>
              <a:t>Ağları</a:t>
            </a:r>
            <a:r>
              <a:rPr lang="en-US" dirty="0"/>
              <a:t> (Neural Networks)</a:t>
            </a:r>
          </a:p>
        </p:txBody>
      </p:sp>
    </p:spTree>
    <p:extLst>
      <p:ext uri="{BB962C8B-B14F-4D97-AF65-F5344CB8AC3E}">
        <p14:creationId xmlns:p14="http://schemas.microsoft.com/office/powerpoint/2010/main" val="483440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639617" y="335888"/>
            <a:ext cx="7637537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ÖĞRENMEDE ÖZELLİK SEÇİMİ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3" y="1196752"/>
            <a:ext cx="8412427" cy="504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39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639617" y="335888"/>
            <a:ext cx="7637537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ÖĞRENMEDE ÖZELLİK SEÇİMİ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52736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370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2639617" y="335887"/>
            <a:ext cx="76375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SUPERVISED LEARNING (DENETİMLİ ÖĞRENME)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138" y="2003161"/>
            <a:ext cx="2426803" cy="1689661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5231904" y="5157193"/>
            <a:ext cx="8640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0" dirty="0">
                <a:latin typeface="Blackadder ITC" panose="04020505051007020D02" pitchFamily="82" charset="0"/>
              </a:rPr>
              <a:t>B</a:t>
            </a:r>
          </a:p>
        </p:txBody>
      </p:sp>
      <p:sp>
        <p:nvSpPr>
          <p:cNvPr id="6" name="Sağ Ok 5"/>
          <p:cNvSpPr/>
          <p:nvPr/>
        </p:nvSpPr>
        <p:spPr>
          <a:xfrm>
            <a:off x="3802501" y="2523955"/>
            <a:ext cx="1008112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26"/>
          <a:stretch/>
        </p:blipFill>
        <p:spPr>
          <a:xfrm>
            <a:off x="1958777" y="1683145"/>
            <a:ext cx="1800200" cy="2329695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26"/>
          <a:stretch/>
        </p:blipFill>
        <p:spPr>
          <a:xfrm>
            <a:off x="1958777" y="4293097"/>
            <a:ext cx="1800200" cy="2329695"/>
          </a:xfrm>
          <a:prstGeom prst="rect">
            <a:avLst/>
          </a:prstGeom>
        </p:spPr>
      </p:pic>
      <p:sp>
        <p:nvSpPr>
          <p:cNvPr id="9" name="Sağ Ok 8"/>
          <p:cNvSpPr/>
          <p:nvPr/>
        </p:nvSpPr>
        <p:spPr>
          <a:xfrm>
            <a:off x="3935760" y="5393727"/>
            <a:ext cx="1008112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Sağ Ok 9"/>
          <p:cNvSpPr/>
          <p:nvPr/>
        </p:nvSpPr>
        <p:spPr>
          <a:xfrm>
            <a:off x="6785489" y="5393726"/>
            <a:ext cx="1008112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Metin kutusu 10"/>
          <p:cNvSpPr txBox="1"/>
          <p:nvPr/>
        </p:nvSpPr>
        <p:spPr>
          <a:xfrm>
            <a:off x="8393832" y="5056044"/>
            <a:ext cx="8640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2" name="Sağ Ok 11"/>
          <p:cNvSpPr/>
          <p:nvPr/>
        </p:nvSpPr>
        <p:spPr>
          <a:xfrm>
            <a:off x="7450676" y="2470489"/>
            <a:ext cx="1008112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Metin kutusu 12"/>
          <p:cNvSpPr txBox="1"/>
          <p:nvPr/>
        </p:nvSpPr>
        <p:spPr>
          <a:xfrm>
            <a:off x="8657385" y="2470490"/>
            <a:ext cx="1441336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</a:t>
            </a:r>
          </a:p>
        </p:txBody>
      </p:sp>
      <p:sp>
        <p:nvSpPr>
          <p:cNvPr id="14" name="Metin kutusu 13"/>
          <p:cNvSpPr txBox="1"/>
          <p:nvPr/>
        </p:nvSpPr>
        <p:spPr>
          <a:xfrm>
            <a:off x="5663952" y="4346082"/>
            <a:ext cx="432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3302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9" grpId="0" animBg="1"/>
      <p:bldP spid="10" grpId="0" animBg="1"/>
      <p:bldP spid="11" grpId="0"/>
      <p:bldP spid="12" grpId="0" animBg="1"/>
      <p:bldP spid="13" grpId="0" animBg="1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" t="17682" b="13356"/>
          <a:stretch/>
        </p:blipFill>
        <p:spPr>
          <a:xfrm>
            <a:off x="2423592" y="2276872"/>
            <a:ext cx="7941196" cy="2808312"/>
          </a:xfrm>
          <a:prstGeom prst="rect">
            <a:avLst/>
          </a:prstGeom>
        </p:spPr>
      </p:pic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1527979" y="404664"/>
            <a:ext cx="875315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UNSUPERVISED LEARNING (DENETİMSİZ ÖĞRENME)</a:t>
            </a:r>
          </a:p>
        </p:txBody>
      </p:sp>
      <p:cxnSp>
        <p:nvCxnSpPr>
          <p:cNvPr id="5" name="Düz Bağlayıcı 4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506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3479</TotalTime>
  <Words>403</Words>
  <Application>Microsoft Office PowerPoint</Application>
  <PresentationFormat>Geniş ekran</PresentationFormat>
  <Paragraphs>132</Paragraphs>
  <Slides>46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46</vt:i4>
      </vt:variant>
    </vt:vector>
  </HeadingPairs>
  <TitlesOfParts>
    <vt:vector size="53" baseType="lpstr">
      <vt:lpstr>Arial</vt:lpstr>
      <vt:lpstr>Blackadder ITC</vt:lpstr>
      <vt:lpstr>Calibri</vt:lpstr>
      <vt:lpstr>Calibri Light</vt:lpstr>
      <vt:lpstr>Consolas</vt:lpstr>
      <vt:lpstr>Lato</vt:lpstr>
      <vt:lpstr>Office Teması</vt:lpstr>
      <vt:lpstr>Machine Learning  Giriş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Hadoop</dc:title>
  <dc:creator>Erkan ŞİRİN</dc:creator>
  <cp:lastModifiedBy>Erkan ŞİRİN</cp:lastModifiedBy>
  <cp:revision>89</cp:revision>
  <dcterms:created xsi:type="dcterms:W3CDTF">2018-03-04T09:30:49Z</dcterms:created>
  <dcterms:modified xsi:type="dcterms:W3CDTF">2019-03-21T05:13:37Z</dcterms:modified>
</cp:coreProperties>
</file>